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27736800" cy="3429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1pPr>
    <a:lvl2pPr marL="0" marR="0" indent="4572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2pPr>
    <a:lvl3pPr marL="0" marR="0" indent="9144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3pPr>
    <a:lvl4pPr marL="0" marR="0" indent="13716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4pPr>
    <a:lvl5pPr marL="0" marR="0" indent="18288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5pPr>
    <a:lvl6pPr marL="0" marR="0" indent="22860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6pPr>
    <a:lvl7pPr marL="0" marR="0" indent="27432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7pPr>
    <a:lvl8pPr marL="0" marR="0" indent="32004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8pPr>
    <a:lvl9pPr marL="0" marR="0" indent="3657600" algn="ctr" defTabSz="609584" rtl="0" fontAlgn="auto" latinLnBrk="0" hangingPunct="0">
      <a:lnSpc>
        <a:spcPct val="90000"/>
      </a:lnSpc>
      <a:spcBef>
        <a:spcPts val="1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D5D5D5"/>
        </a:solidFill>
        <a:effectLst/>
        <a:uFillTx/>
        <a:latin typeface="+mn-lt"/>
        <a:ea typeface="+mn-ea"/>
        <a:cs typeface="+mn-cs"/>
        <a:sym typeface="Gilroy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chemeClr val="accent3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F8BA00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464646"/>
              </a:solidFill>
              <a:prstDash val="solid"/>
              <a:miter lim="400000"/>
            </a:ln>
          </a:left>
          <a:right>
            <a:ln w="3175" cap="flat">
              <a:solidFill>
                <a:srgbClr val="464646"/>
              </a:solidFill>
              <a:prstDash val="solid"/>
              <a:miter lim="400000"/>
            </a:ln>
          </a:right>
          <a:top>
            <a:ln w="3175" cap="flat">
              <a:solidFill>
                <a:srgbClr val="464646"/>
              </a:solidFill>
              <a:prstDash val="solid"/>
              <a:miter lim="400000"/>
            </a:ln>
          </a:top>
          <a:bottom>
            <a:ln w="3175" cap="flat">
              <a:solidFill>
                <a:srgbClr val="464646"/>
              </a:solidFill>
              <a:prstDash val="solid"/>
              <a:miter lim="400000"/>
            </a:ln>
          </a:bottom>
          <a:insideH>
            <a:ln w="3175" cap="flat">
              <a:solidFill>
                <a:srgbClr val="464646"/>
              </a:solidFill>
              <a:prstDash val="solid"/>
              <a:miter lim="400000"/>
            </a:ln>
          </a:insideH>
          <a:insideV>
            <a:ln w="3175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C3C3C3"/>
              </a:solidFill>
              <a:prstDash val="solid"/>
              <a:miter lim="400000"/>
            </a:ln>
          </a:top>
          <a:bottom>
            <a:ln w="3175" cap="flat">
              <a:solidFill>
                <a:srgbClr val="C3C3C3"/>
              </a:solidFill>
              <a:prstDash val="solid"/>
              <a:miter lim="400000"/>
            </a:ln>
          </a:bottom>
          <a:insideH>
            <a:ln w="3175" cap="flat">
              <a:solidFill>
                <a:srgbClr val="C3C3C3"/>
              </a:solidFill>
              <a:prstDash val="solid"/>
              <a:miter lim="400000"/>
            </a:ln>
          </a:insideH>
          <a:insideV>
            <a:ln w="3175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CB297B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" name="Shape 1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ia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htergrond_728x90_DEF.png" descr="Achtergrond_728x90_DEF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3" y="0"/>
            <a:ext cx="27733754" cy="3429000"/>
          </a:xfrm>
          <a:prstGeom prst="rect">
            <a:avLst/>
          </a:prstGeom>
          <a:ln w="3175">
            <a:miter lim="400000"/>
          </a:ln>
        </p:spPr>
      </p:pic>
      <p:sp>
        <p:nvSpPr>
          <p:cNvPr id="3" name="Naam dia"/>
          <p:cNvSpPr txBox="1"/>
          <p:nvPr>
            <p:ph type="title" hasCustomPrompt="1"/>
          </p:nvPr>
        </p:nvSpPr>
        <p:spPr>
          <a:xfrm>
            <a:off x="13385638" y="1460562"/>
            <a:ext cx="460438" cy="630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" tIns="2232" rIns="2232" bIns="2232">
            <a:normAutofit fontScale="100000" lnSpcReduction="0"/>
          </a:bodyPr>
          <a:lstStyle/>
          <a:p>
            <a:pPr/>
            <a:r>
              <a:t>Naam dia</a:t>
            </a:r>
          </a:p>
        </p:txBody>
      </p:sp>
      <p:sp>
        <p:nvSpPr>
          <p:cNvPr id="4" name="Hoofdtekst - niveau één…"/>
          <p:cNvSpPr txBox="1"/>
          <p:nvPr>
            <p:ph type="body" idx="1" hasCustomPrompt="1"/>
          </p:nvPr>
        </p:nvSpPr>
        <p:spPr>
          <a:xfrm>
            <a:off x="13385638" y="1599824"/>
            <a:ext cx="460438" cy="3628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" tIns="2232" rIns="2232" bIns="2232">
            <a:normAutofit fontScale="100000" lnSpcReduction="0"/>
          </a:bodyPr>
          <a:lstStyle/>
          <a:p>
            <a:pPr/>
            <a:r>
              <a:t>Dia-opsommingstekst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" name="Dianummer"/>
          <p:cNvSpPr txBox="1"/>
          <p:nvPr>
            <p:ph type="sldNum" sz="quarter" idx="2"/>
          </p:nvPr>
        </p:nvSpPr>
        <p:spPr>
          <a:xfrm>
            <a:off x="13804625" y="1877433"/>
            <a:ext cx="127001" cy="127001"/>
          </a:xfrm>
          <a:prstGeom prst="rect">
            <a:avLst/>
          </a:prstGeom>
          <a:ln w="3175">
            <a:miter lim="400000"/>
          </a:ln>
        </p:spPr>
        <p:txBody>
          <a:bodyPr wrap="none" lIns="2232" tIns="2232" rIns="2232" bIns="2232" anchor="b">
            <a:spAutoFit/>
          </a:bodyPr>
          <a:lstStyle>
            <a:lvl1pPr defTabSz="146049">
              <a:lnSpc>
                <a:spcPct val="100000"/>
              </a:lnSpc>
              <a:spcBef>
                <a:spcPts val="0"/>
              </a:spcBef>
              <a:defRPr sz="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</p:sldLayoutIdLst>
  <p:transition xmlns:p14="http://schemas.microsoft.com/office/powerpoint/2010/main" spd="med" advClick="1"/>
  <p:txStyles>
    <p:titleStyle>
      <a:lvl1pPr marL="0" marR="0" indent="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1pPr>
      <a:lvl2pPr marL="0" marR="0" indent="4572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2pPr>
      <a:lvl3pPr marL="0" marR="0" indent="9144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3pPr>
      <a:lvl4pPr marL="0" marR="0" indent="13716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4pPr>
      <a:lvl5pPr marL="0" marR="0" indent="18288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5pPr>
      <a:lvl6pPr marL="0" marR="0" indent="22860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6pPr>
      <a:lvl7pPr marL="0" marR="0" indent="27432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7pPr>
      <a:lvl8pPr marL="0" marR="0" indent="32004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8pPr>
      <a:lvl9pPr marL="0" marR="0" indent="3657600" algn="l" defTabSz="60958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9" strike="noStrike" sz="6000" u="none">
          <a:solidFill>
            <a:srgbClr val="FFFFFF"/>
          </a:solidFill>
          <a:uFillTx/>
          <a:latin typeface="+mj-lt"/>
          <a:ea typeface="+mj-ea"/>
          <a:cs typeface="+mj-cs"/>
          <a:sym typeface="Gilroy-Bold"/>
        </a:defRPr>
      </a:lvl9pPr>
    </p:titleStyle>
    <p:bodyStyle>
      <a:lvl1pPr marL="3810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1pPr>
      <a:lvl2pPr marL="9906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2pPr>
      <a:lvl3pPr marL="16002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3pPr>
      <a:lvl4pPr marL="22098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4pPr>
      <a:lvl5pPr marL="28194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5pPr>
      <a:lvl6pPr marL="34290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6pPr>
      <a:lvl7pPr marL="40386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7pPr>
      <a:lvl8pPr marL="46482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8pPr>
      <a:lvl9pPr marL="5257800" marR="0" indent="-381000" algn="ctr" defTabSz="609584" rtl="0" latinLnBrk="0">
        <a:lnSpc>
          <a:spcPct val="90000"/>
        </a:lnSpc>
        <a:spcBef>
          <a:spcPts val="1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D5D5D5"/>
          </a:solidFill>
          <a:uFillTx/>
          <a:latin typeface="+mn-lt"/>
          <a:ea typeface="+mn-ea"/>
          <a:cs typeface="+mn-cs"/>
          <a:sym typeface="Gilroy Light"/>
        </a:defRPr>
      </a:lvl9pPr>
    </p:bodyStyle>
    <p:otherStyle>
      <a:lvl1pPr marL="0" marR="0" indent="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14604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 your text here……"/>
          <p:cNvSpPr txBox="1"/>
          <p:nvPr/>
        </p:nvSpPr>
        <p:spPr>
          <a:xfrm>
            <a:off x="4673899" y="521261"/>
            <a:ext cx="10435203" cy="167324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" tIns="2232" rIns="2232" bIns="2232" anchor="ctr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  <a:defRPr spc="-119" sz="6000">
                <a:solidFill>
                  <a:srgbClr val="FFFFFF"/>
                </a:solidFill>
                <a:latin typeface="+mj-lt"/>
                <a:ea typeface="+mj-ea"/>
                <a:cs typeface="+mj-cs"/>
                <a:sym typeface="Gilroy-Bold"/>
              </a:defRPr>
            </a:pPr>
            <a:r>
              <a:t>Place your text here…</a:t>
            </a:r>
          </a:p>
          <a:p>
            <a:pPr algn="l">
              <a:lnSpc>
                <a:spcPct val="80000"/>
              </a:lnSpc>
              <a:spcBef>
                <a:spcPts val="0"/>
              </a:spcBef>
              <a:defRPr spc="-119" sz="6000">
                <a:solidFill>
                  <a:srgbClr val="FFFFFF"/>
                </a:solidFill>
                <a:latin typeface="+mj-lt"/>
                <a:ea typeface="+mj-ea"/>
                <a:cs typeface="+mj-cs"/>
                <a:sym typeface="Gilroy-Bold"/>
              </a:defRPr>
            </a:pPr>
            <a:r>
              <a:t>Place your text here…</a:t>
            </a:r>
          </a:p>
        </p:txBody>
      </p:sp>
      <p:sp>
        <p:nvSpPr>
          <p:cNvPr id="22" name="Place your…"/>
          <p:cNvSpPr txBox="1"/>
          <p:nvPr/>
        </p:nvSpPr>
        <p:spPr>
          <a:xfrm>
            <a:off x="415443" y="1295199"/>
            <a:ext cx="3749930" cy="8386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232" tIns="2232" rIns="2232" bIns="2232" anchor="ctr">
            <a:spAutoFit/>
          </a:bodyPr>
          <a:lstStyle/>
          <a:p>
            <a:pPr/>
            <a:r>
              <a:t>Place your </a:t>
            </a:r>
          </a:p>
          <a:p>
            <a:pPr/>
            <a:r>
              <a:t>logo 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D5D5"/>
      </a:dk1>
      <a:lt1>
        <a:srgbClr val="D5D5D5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Gilroy-Bold"/>
        <a:ea typeface="Gilroy-Bold"/>
        <a:cs typeface="Gilroy-Bold"/>
      </a:majorFont>
      <a:minorFont>
        <a:latin typeface="Gilroy Light"/>
        <a:ea typeface="Gilroy Light"/>
        <a:cs typeface="Gilroy Light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" tIns="2232" rIns="2232" bIns="2232" numCol="1" spcCol="38100" rtlCol="0" anchor="ctr" upright="0">
        <a:spAutoFit/>
      </a:bodyPr>
      <a:lstStyle>
        <a:defPPr marL="0" marR="0" indent="0" algn="ctr" defTabSz="20637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" tIns="2232" rIns="2232" bIns="2232" numCol="1" spcCol="38100" rtlCol="0" anchor="ctr" upright="0">
        <a:spAutoFit/>
      </a:bodyPr>
      <a:lstStyle>
        <a:defPPr marL="0" marR="0" indent="0" algn="ctr" defTabSz="609584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D5D5D5"/>
            </a:solidFill>
            <a:effectLst/>
            <a:uFillTx/>
            <a:latin typeface="+mn-lt"/>
            <a:ea typeface="+mn-ea"/>
            <a:cs typeface="+mn-cs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Gilroy-Bold"/>
        <a:ea typeface="Gilroy-Bold"/>
        <a:cs typeface="Gilroy-Bold"/>
      </a:majorFont>
      <a:minorFont>
        <a:latin typeface="Gilroy Light"/>
        <a:ea typeface="Gilroy Light"/>
        <a:cs typeface="Gilroy Light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" tIns="2232" rIns="2232" bIns="2232" numCol="1" spcCol="38100" rtlCol="0" anchor="ctr" upright="0">
        <a:spAutoFit/>
      </a:bodyPr>
      <a:lstStyle>
        <a:defPPr marL="0" marR="0" indent="0" algn="ctr" defTabSz="20637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232" tIns="2232" rIns="2232" bIns="2232" numCol="1" spcCol="38100" rtlCol="0" anchor="ctr" upright="0">
        <a:spAutoFit/>
      </a:bodyPr>
      <a:lstStyle>
        <a:defPPr marL="0" marR="0" indent="0" algn="ctr" defTabSz="609584" rtl="0" fontAlgn="auto" latinLnBrk="0" hangingPunct="0">
          <a:lnSpc>
            <a:spcPct val="90000"/>
          </a:lnSpc>
          <a:spcBef>
            <a:spcPts val="1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D5D5D5"/>
            </a:solidFill>
            <a:effectLst/>
            <a:uFillTx/>
            <a:latin typeface="+mn-lt"/>
            <a:ea typeface="+mn-ea"/>
            <a:cs typeface="+mn-cs"/>
            <a:sym typeface="Gilroy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