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</p:sldIdLst>
  <p:sldSz cx="3810000" cy="3175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64429" rtl="0" fontAlgn="auto" latinLnBrk="0" hangingPunct="0">
      <a:lnSpc>
        <a:spcPct val="90000"/>
      </a:lnSpc>
      <a:spcBef>
        <a:spcPts val="100"/>
      </a:spcBef>
      <a:spcAft>
        <a:spcPts val="0"/>
      </a:spcAft>
      <a:buClrTx/>
      <a:buSzTx/>
      <a:buFontTx/>
      <a:buNone/>
      <a:tabLst/>
      <a:defRPr b="0" baseline="0" cap="none" i="0" spc="0" strike="noStrike" sz="1000" u="none" kumimoji="0" normalizeH="0">
        <a:ln>
          <a:noFill/>
        </a:ln>
        <a:solidFill>
          <a:srgbClr val="00D5D5"/>
        </a:solidFill>
        <a:effectLst/>
        <a:uFillTx/>
        <a:latin typeface="Gilroy Light"/>
        <a:ea typeface="Gilroy Light"/>
        <a:cs typeface="Gilroy Light"/>
        <a:sym typeface="Gilroy Light"/>
      </a:defRPr>
    </a:lvl1pPr>
    <a:lvl2pPr marL="0" marR="0" indent="0" algn="ctr" defTabSz="564429" rtl="0" fontAlgn="auto" latinLnBrk="0" hangingPunct="0">
      <a:lnSpc>
        <a:spcPct val="90000"/>
      </a:lnSpc>
      <a:spcBef>
        <a:spcPts val="100"/>
      </a:spcBef>
      <a:spcAft>
        <a:spcPts val="0"/>
      </a:spcAft>
      <a:buClrTx/>
      <a:buSzTx/>
      <a:buFontTx/>
      <a:buNone/>
      <a:tabLst/>
      <a:defRPr b="0" baseline="0" cap="none" i="0" spc="0" strike="noStrike" sz="1000" u="none" kumimoji="0" normalizeH="0">
        <a:ln>
          <a:noFill/>
        </a:ln>
        <a:solidFill>
          <a:srgbClr val="00D5D5"/>
        </a:solidFill>
        <a:effectLst/>
        <a:uFillTx/>
        <a:latin typeface="Gilroy Light"/>
        <a:ea typeface="Gilroy Light"/>
        <a:cs typeface="Gilroy Light"/>
        <a:sym typeface="Gilroy Light"/>
      </a:defRPr>
    </a:lvl2pPr>
    <a:lvl3pPr marL="0" marR="0" indent="0" algn="ctr" defTabSz="564429" rtl="0" fontAlgn="auto" latinLnBrk="0" hangingPunct="0">
      <a:lnSpc>
        <a:spcPct val="90000"/>
      </a:lnSpc>
      <a:spcBef>
        <a:spcPts val="100"/>
      </a:spcBef>
      <a:spcAft>
        <a:spcPts val="0"/>
      </a:spcAft>
      <a:buClrTx/>
      <a:buSzTx/>
      <a:buFontTx/>
      <a:buNone/>
      <a:tabLst/>
      <a:defRPr b="0" baseline="0" cap="none" i="0" spc="0" strike="noStrike" sz="1000" u="none" kumimoji="0" normalizeH="0">
        <a:ln>
          <a:noFill/>
        </a:ln>
        <a:solidFill>
          <a:srgbClr val="00D5D5"/>
        </a:solidFill>
        <a:effectLst/>
        <a:uFillTx/>
        <a:latin typeface="Gilroy Light"/>
        <a:ea typeface="Gilroy Light"/>
        <a:cs typeface="Gilroy Light"/>
        <a:sym typeface="Gilroy Light"/>
      </a:defRPr>
    </a:lvl3pPr>
    <a:lvl4pPr marL="0" marR="0" indent="0" algn="ctr" defTabSz="564429" rtl="0" fontAlgn="auto" latinLnBrk="0" hangingPunct="0">
      <a:lnSpc>
        <a:spcPct val="90000"/>
      </a:lnSpc>
      <a:spcBef>
        <a:spcPts val="100"/>
      </a:spcBef>
      <a:spcAft>
        <a:spcPts val="0"/>
      </a:spcAft>
      <a:buClrTx/>
      <a:buSzTx/>
      <a:buFontTx/>
      <a:buNone/>
      <a:tabLst/>
      <a:defRPr b="0" baseline="0" cap="none" i="0" spc="0" strike="noStrike" sz="1000" u="none" kumimoji="0" normalizeH="0">
        <a:ln>
          <a:noFill/>
        </a:ln>
        <a:solidFill>
          <a:srgbClr val="00D5D5"/>
        </a:solidFill>
        <a:effectLst/>
        <a:uFillTx/>
        <a:latin typeface="Gilroy Light"/>
        <a:ea typeface="Gilroy Light"/>
        <a:cs typeface="Gilroy Light"/>
        <a:sym typeface="Gilroy Light"/>
      </a:defRPr>
    </a:lvl4pPr>
    <a:lvl5pPr marL="0" marR="0" indent="0" algn="ctr" defTabSz="564429" rtl="0" fontAlgn="auto" latinLnBrk="0" hangingPunct="0">
      <a:lnSpc>
        <a:spcPct val="90000"/>
      </a:lnSpc>
      <a:spcBef>
        <a:spcPts val="100"/>
      </a:spcBef>
      <a:spcAft>
        <a:spcPts val="0"/>
      </a:spcAft>
      <a:buClrTx/>
      <a:buSzTx/>
      <a:buFontTx/>
      <a:buNone/>
      <a:tabLst/>
      <a:defRPr b="0" baseline="0" cap="none" i="0" spc="0" strike="noStrike" sz="1000" u="none" kumimoji="0" normalizeH="0">
        <a:ln>
          <a:noFill/>
        </a:ln>
        <a:solidFill>
          <a:srgbClr val="00D5D5"/>
        </a:solidFill>
        <a:effectLst/>
        <a:uFillTx/>
        <a:latin typeface="Gilroy Light"/>
        <a:ea typeface="Gilroy Light"/>
        <a:cs typeface="Gilroy Light"/>
        <a:sym typeface="Gilroy Light"/>
      </a:defRPr>
    </a:lvl5pPr>
    <a:lvl6pPr marL="0" marR="0" indent="0" algn="ctr" defTabSz="564429" rtl="0" fontAlgn="auto" latinLnBrk="0" hangingPunct="0">
      <a:lnSpc>
        <a:spcPct val="90000"/>
      </a:lnSpc>
      <a:spcBef>
        <a:spcPts val="100"/>
      </a:spcBef>
      <a:spcAft>
        <a:spcPts val="0"/>
      </a:spcAft>
      <a:buClrTx/>
      <a:buSzTx/>
      <a:buFontTx/>
      <a:buNone/>
      <a:tabLst/>
      <a:defRPr b="0" baseline="0" cap="none" i="0" spc="0" strike="noStrike" sz="1000" u="none" kumimoji="0" normalizeH="0">
        <a:ln>
          <a:noFill/>
        </a:ln>
        <a:solidFill>
          <a:srgbClr val="00D5D5"/>
        </a:solidFill>
        <a:effectLst/>
        <a:uFillTx/>
        <a:latin typeface="Gilroy Light"/>
        <a:ea typeface="Gilroy Light"/>
        <a:cs typeface="Gilroy Light"/>
        <a:sym typeface="Gilroy Light"/>
      </a:defRPr>
    </a:lvl6pPr>
    <a:lvl7pPr marL="0" marR="0" indent="0" algn="ctr" defTabSz="564429" rtl="0" fontAlgn="auto" latinLnBrk="0" hangingPunct="0">
      <a:lnSpc>
        <a:spcPct val="90000"/>
      </a:lnSpc>
      <a:spcBef>
        <a:spcPts val="100"/>
      </a:spcBef>
      <a:spcAft>
        <a:spcPts val="0"/>
      </a:spcAft>
      <a:buClrTx/>
      <a:buSzTx/>
      <a:buFontTx/>
      <a:buNone/>
      <a:tabLst/>
      <a:defRPr b="0" baseline="0" cap="none" i="0" spc="0" strike="noStrike" sz="1000" u="none" kumimoji="0" normalizeH="0">
        <a:ln>
          <a:noFill/>
        </a:ln>
        <a:solidFill>
          <a:srgbClr val="00D5D5"/>
        </a:solidFill>
        <a:effectLst/>
        <a:uFillTx/>
        <a:latin typeface="Gilroy Light"/>
        <a:ea typeface="Gilroy Light"/>
        <a:cs typeface="Gilroy Light"/>
        <a:sym typeface="Gilroy Light"/>
      </a:defRPr>
    </a:lvl7pPr>
    <a:lvl8pPr marL="0" marR="0" indent="0" algn="ctr" defTabSz="564429" rtl="0" fontAlgn="auto" latinLnBrk="0" hangingPunct="0">
      <a:lnSpc>
        <a:spcPct val="90000"/>
      </a:lnSpc>
      <a:spcBef>
        <a:spcPts val="100"/>
      </a:spcBef>
      <a:spcAft>
        <a:spcPts val="0"/>
      </a:spcAft>
      <a:buClrTx/>
      <a:buSzTx/>
      <a:buFontTx/>
      <a:buNone/>
      <a:tabLst/>
      <a:defRPr b="0" baseline="0" cap="none" i="0" spc="0" strike="noStrike" sz="1000" u="none" kumimoji="0" normalizeH="0">
        <a:ln>
          <a:noFill/>
        </a:ln>
        <a:solidFill>
          <a:srgbClr val="00D5D5"/>
        </a:solidFill>
        <a:effectLst/>
        <a:uFillTx/>
        <a:latin typeface="Gilroy Light"/>
        <a:ea typeface="Gilroy Light"/>
        <a:cs typeface="Gilroy Light"/>
        <a:sym typeface="Gilroy Light"/>
      </a:defRPr>
    </a:lvl8pPr>
    <a:lvl9pPr marL="0" marR="0" indent="0" algn="ctr" defTabSz="564429" rtl="0" fontAlgn="auto" latinLnBrk="0" hangingPunct="0">
      <a:lnSpc>
        <a:spcPct val="90000"/>
      </a:lnSpc>
      <a:spcBef>
        <a:spcPts val="100"/>
      </a:spcBef>
      <a:spcAft>
        <a:spcPts val="0"/>
      </a:spcAft>
      <a:buClrTx/>
      <a:buSzTx/>
      <a:buFontTx/>
      <a:buNone/>
      <a:tabLst/>
      <a:defRPr b="0" baseline="0" cap="none" i="0" spc="0" strike="noStrike" sz="1000" u="none" kumimoji="0" normalizeH="0">
        <a:ln>
          <a:noFill/>
        </a:ln>
        <a:solidFill>
          <a:srgbClr val="00D5D5"/>
        </a:solidFill>
        <a:effectLst/>
        <a:uFillTx/>
        <a:latin typeface="Gilroy Light"/>
        <a:ea typeface="Gilroy Light"/>
        <a:cs typeface="Gilroy Light"/>
        <a:sym typeface="Gilroy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Gilroy Light"/>
          <a:ea typeface="Gilroy Light"/>
          <a:cs typeface="Gilroy Light"/>
        </a:font>
        <a:srgbClr val="00D5D5"/>
      </a:tcTxStyle>
      <a:tcStyle>
        <a:tcBdr>
          <a:left>
            <a:ln w="12700" cap="flat">
              <a:solidFill>
                <a:srgbClr val="D5D5D5"/>
              </a:solidFill>
              <a:prstDash val="solid"/>
              <a:round/>
            </a:ln>
          </a:left>
          <a:right>
            <a:ln w="12700" cap="flat">
              <a:solidFill>
                <a:srgbClr val="D5D5D5"/>
              </a:solidFill>
              <a:prstDash val="solid"/>
              <a:round/>
            </a:ln>
          </a:right>
          <a:top>
            <a:ln w="12700" cap="flat">
              <a:solidFill>
                <a:srgbClr val="D5D5D5"/>
              </a:solidFill>
              <a:prstDash val="solid"/>
              <a:round/>
            </a:ln>
          </a:top>
          <a:bottom>
            <a:ln w="12700" cap="flat">
              <a:solidFill>
                <a:srgbClr val="D5D5D5"/>
              </a:solidFill>
              <a:prstDash val="solid"/>
              <a:round/>
            </a:ln>
          </a:bottom>
          <a:insideH>
            <a:ln w="12700" cap="flat">
              <a:solidFill>
                <a:srgbClr val="D5D5D5"/>
              </a:solidFill>
              <a:prstDash val="solid"/>
              <a:round/>
            </a:ln>
          </a:insideH>
          <a:insideV>
            <a:ln w="12700" cap="flat">
              <a:solidFill>
                <a:srgbClr val="D5D5D5"/>
              </a:solidFill>
              <a:prstDash val="solid"/>
              <a:round/>
            </a:ln>
          </a:insideV>
        </a:tcBdr>
        <a:fill>
          <a:solidFill>
            <a:srgbClr val="CADFFF"/>
          </a:solidFill>
        </a:fill>
      </a:tcStyle>
    </a:wholeTbl>
    <a:band2H>
      <a:tcTxStyle b="def" i="def"/>
      <a:tcStyle>
        <a:tcBdr/>
        <a:fill>
          <a:solidFill>
            <a:srgbClr val="E6F0FF"/>
          </a:solidFill>
        </a:fill>
      </a:tcStyle>
    </a:band2H>
    <a:firstCol>
      <a:tcTxStyle b="on" i="off">
        <a:font>
          <a:latin typeface="Gilroy-Bold"/>
          <a:ea typeface="Gilroy-Bold"/>
          <a:cs typeface="Gilroy-Bold"/>
        </a:font>
        <a:srgbClr val="D5D5D5"/>
      </a:tcTxStyle>
      <a:tcStyle>
        <a:tcBdr>
          <a:left>
            <a:ln w="12700" cap="flat">
              <a:solidFill>
                <a:srgbClr val="D5D5D5"/>
              </a:solidFill>
              <a:prstDash val="solid"/>
              <a:round/>
            </a:ln>
          </a:left>
          <a:right>
            <a:ln w="12700" cap="flat">
              <a:solidFill>
                <a:srgbClr val="D5D5D5"/>
              </a:solidFill>
              <a:prstDash val="solid"/>
              <a:round/>
            </a:ln>
          </a:right>
          <a:top>
            <a:ln w="12700" cap="flat">
              <a:solidFill>
                <a:srgbClr val="D5D5D5"/>
              </a:solidFill>
              <a:prstDash val="solid"/>
              <a:round/>
            </a:ln>
          </a:top>
          <a:bottom>
            <a:ln w="12700" cap="flat">
              <a:solidFill>
                <a:srgbClr val="D5D5D5"/>
              </a:solidFill>
              <a:prstDash val="solid"/>
              <a:round/>
            </a:ln>
          </a:bottom>
          <a:insideH>
            <a:ln w="12700" cap="flat">
              <a:solidFill>
                <a:srgbClr val="D5D5D5"/>
              </a:solidFill>
              <a:prstDash val="solid"/>
              <a:round/>
            </a:ln>
          </a:insideH>
          <a:insideV>
            <a:ln w="12700" cap="flat">
              <a:solidFill>
                <a:srgbClr val="D5D5D5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Gilroy-Bold"/>
          <a:ea typeface="Gilroy-Bold"/>
          <a:cs typeface="Gilroy-Bold"/>
        </a:font>
        <a:srgbClr val="D5D5D5"/>
      </a:tcTxStyle>
      <a:tcStyle>
        <a:tcBdr>
          <a:left>
            <a:ln w="12700" cap="flat">
              <a:solidFill>
                <a:srgbClr val="D5D5D5"/>
              </a:solidFill>
              <a:prstDash val="solid"/>
              <a:round/>
            </a:ln>
          </a:left>
          <a:right>
            <a:ln w="12700" cap="flat">
              <a:solidFill>
                <a:srgbClr val="D5D5D5"/>
              </a:solidFill>
              <a:prstDash val="solid"/>
              <a:round/>
            </a:ln>
          </a:right>
          <a:top>
            <a:ln w="38100" cap="flat">
              <a:solidFill>
                <a:srgbClr val="D5D5D5"/>
              </a:solidFill>
              <a:prstDash val="solid"/>
              <a:round/>
            </a:ln>
          </a:top>
          <a:bottom>
            <a:ln w="12700" cap="flat">
              <a:solidFill>
                <a:srgbClr val="D5D5D5"/>
              </a:solidFill>
              <a:prstDash val="solid"/>
              <a:round/>
            </a:ln>
          </a:bottom>
          <a:insideH>
            <a:ln w="12700" cap="flat">
              <a:solidFill>
                <a:srgbClr val="D5D5D5"/>
              </a:solidFill>
              <a:prstDash val="solid"/>
              <a:round/>
            </a:ln>
          </a:insideH>
          <a:insideV>
            <a:ln w="12700" cap="flat">
              <a:solidFill>
                <a:srgbClr val="D5D5D5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Gilroy-Bold"/>
          <a:ea typeface="Gilroy-Bold"/>
          <a:cs typeface="Gilroy-Bold"/>
        </a:font>
        <a:srgbClr val="D5D5D5"/>
      </a:tcTxStyle>
      <a:tcStyle>
        <a:tcBdr>
          <a:left>
            <a:ln w="12700" cap="flat">
              <a:solidFill>
                <a:srgbClr val="D5D5D5"/>
              </a:solidFill>
              <a:prstDash val="solid"/>
              <a:round/>
            </a:ln>
          </a:left>
          <a:right>
            <a:ln w="12700" cap="flat">
              <a:solidFill>
                <a:srgbClr val="D5D5D5"/>
              </a:solidFill>
              <a:prstDash val="solid"/>
              <a:round/>
            </a:ln>
          </a:right>
          <a:top>
            <a:ln w="12700" cap="flat">
              <a:solidFill>
                <a:srgbClr val="D5D5D5"/>
              </a:solidFill>
              <a:prstDash val="solid"/>
              <a:round/>
            </a:ln>
          </a:top>
          <a:bottom>
            <a:ln w="38100" cap="flat">
              <a:solidFill>
                <a:srgbClr val="D5D5D5"/>
              </a:solidFill>
              <a:prstDash val="solid"/>
              <a:round/>
            </a:ln>
          </a:bottom>
          <a:insideH>
            <a:ln w="12700" cap="flat">
              <a:solidFill>
                <a:srgbClr val="D5D5D5"/>
              </a:solidFill>
              <a:prstDash val="solid"/>
              <a:round/>
            </a:ln>
          </a:insideH>
          <a:insideV>
            <a:ln w="12700" cap="flat">
              <a:solidFill>
                <a:srgbClr val="D5D5D5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Gilroy Light"/>
          <a:ea typeface="Gilroy Light"/>
          <a:cs typeface="Gilroy Light"/>
        </a:font>
        <a:srgbClr val="00D5D5"/>
      </a:tcTxStyle>
      <a:tcStyle>
        <a:tcBdr>
          <a:left>
            <a:ln w="12700" cap="flat">
              <a:solidFill>
                <a:srgbClr val="D5D5D5"/>
              </a:solidFill>
              <a:prstDash val="solid"/>
              <a:round/>
            </a:ln>
          </a:left>
          <a:right>
            <a:ln w="12700" cap="flat">
              <a:solidFill>
                <a:srgbClr val="D5D5D5"/>
              </a:solidFill>
              <a:prstDash val="solid"/>
              <a:round/>
            </a:ln>
          </a:right>
          <a:top>
            <a:ln w="12700" cap="flat">
              <a:solidFill>
                <a:srgbClr val="D5D5D5"/>
              </a:solidFill>
              <a:prstDash val="solid"/>
              <a:round/>
            </a:ln>
          </a:top>
          <a:bottom>
            <a:ln w="12700" cap="flat">
              <a:solidFill>
                <a:srgbClr val="D5D5D5"/>
              </a:solidFill>
              <a:prstDash val="solid"/>
              <a:round/>
            </a:ln>
          </a:bottom>
          <a:insideH>
            <a:ln w="12700" cap="flat">
              <a:solidFill>
                <a:srgbClr val="D5D5D5"/>
              </a:solidFill>
              <a:prstDash val="solid"/>
              <a:round/>
            </a:ln>
          </a:insideH>
          <a:insideV>
            <a:ln w="12700" cap="flat">
              <a:solidFill>
                <a:srgbClr val="D5D5D5"/>
              </a:solidFill>
              <a:prstDash val="solid"/>
              <a:round/>
            </a:ln>
          </a:insideV>
        </a:tcBdr>
        <a:fill>
          <a:solidFill>
            <a:srgbClr val="D1F0CC"/>
          </a:solidFill>
        </a:fill>
      </a:tcStyle>
    </a:wholeTbl>
    <a:band2H>
      <a:tcTxStyle b="def" i="def"/>
      <a:tcStyle>
        <a:tcBdr/>
        <a:fill>
          <a:solidFill>
            <a:srgbClr val="EAF8E7"/>
          </a:solidFill>
        </a:fill>
      </a:tcStyle>
    </a:band2H>
    <a:firstCol>
      <a:tcTxStyle b="on" i="off">
        <a:font>
          <a:latin typeface="Gilroy-Bold"/>
          <a:ea typeface="Gilroy-Bold"/>
          <a:cs typeface="Gilroy-Bold"/>
        </a:font>
        <a:srgbClr val="D5D5D5"/>
      </a:tcTxStyle>
      <a:tcStyle>
        <a:tcBdr>
          <a:left>
            <a:ln w="12700" cap="flat">
              <a:solidFill>
                <a:srgbClr val="D5D5D5"/>
              </a:solidFill>
              <a:prstDash val="solid"/>
              <a:round/>
            </a:ln>
          </a:left>
          <a:right>
            <a:ln w="12700" cap="flat">
              <a:solidFill>
                <a:srgbClr val="D5D5D5"/>
              </a:solidFill>
              <a:prstDash val="solid"/>
              <a:round/>
            </a:ln>
          </a:right>
          <a:top>
            <a:ln w="12700" cap="flat">
              <a:solidFill>
                <a:srgbClr val="D5D5D5"/>
              </a:solidFill>
              <a:prstDash val="solid"/>
              <a:round/>
            </a:ln>
          </a:top>
          <a:bottom>
            <a:ln w="12700" cap="flat">
              <a:solidFill>
                <a:srgbClr val="D5D5D5"/>
              </a:solidFill>
              <a:prstDash val="solid"/>
              <a:round/>
            </a:ln>
          </a:bottom>
          <a:insideH>
            <a:ln w="12700" cap="flat">
              <a:solidFill>
                <a:srgbClr val="D5D5D5"/>
              </a:solidFill>
              <a:prstDash val="solid"/>
              <a:round/>
            </a:ln>
          </a:insideH>
          <a:insideV>
            <a:ln w="12700" cap="flat">
              <a:solidFill>
                <a:srgbClr val="D5D5D5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Gilroy-Bold"/>
          <a:ea typeface="Gilroy-Bold"/>
          <a:cs typeface="Gilroy-Bold"/>
        </a:font>
        <a:srgbClr val="D5D5D5"/>
      </a:tcTxStyle>
      <a:tcStyle>
        <a:tcBdr>
          <a:left>
            <a:ln w="12700" cap="flat">
              <a:solidFill>
                <a:srgbClr val="D5D5D5"/>
              </a:solidFill>
              <a:prstDash val="solid"/>
              <a:round/>
            </a:ln>
          </a:left>
          <a:right>
            <a:ln w="12700" cap="flat">
              <a:solidFill>
                <a:srgbClr val="D5D5D5"/>
              </a:solidFill>
              <a:prstDash val="solid"/>
              <a:round/>
            </a:ln>
          </a:right>
          <a:top>
            <a:ln w="38100" cap="flat">
              <a:solidFill>
                <a:srgbClr val="D5D5D5"/>
              </a:solidFill>
              <a:prstDash val="solid"/>
              <a:round/>
            </a:ln>
          </a:top>
          <a:bottom>
            <a:ln w="12700" cap="flat">
              <a:solidFill>
                <a:srgbClr val="D5D5D5"/>
              </a:solidFill>
              <a:prstDash val="solid"/>
              <a:round/>
            </a:ln>
          </a:bottom>
          <a:insideH>
            <a:ln w="12700" cap="flat">
              <a:solidFill>
                <a:srgbClr val="D5D5D5"/>
              </a:solidFill>
              <a:prstDash val="solid"/>
              <a:round/>
            </a:ln>
          </a:insideH>
          <a:insideV>
            <a:ln w="12700" cap="flat">
              <a:solidFill>
                <a:srgbClr val="D5D5D5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Gilroy-Bold"/>
          <a:ea typeface="Gilroy-Bold"/>
          <a:cs typeface="Gilroy-Bold"/>
        </a:font>
        <a:srgbClr val="D5D5D5"/>
      </a:tcTxStyle>
      <a:tcStyle>
        <a:tcBdr>
          <a:left>
            <a:ln w="12700" cap="flat">
              <a:solidFill>
                <a:srgbClr val="D5D5D5"/>
              </a:solidFill>
              <a:prstDash val="solid"/>
              <a:round/>
            </a:ln>
          </a:left>
          <a:right>
            <a:ln w="12700" cap="flat">
              <a:solidFill>
                <a:srgbClr val="D5D5D5"/>
              </a:solidFill>
              <a:prstDash val="solid"/>
              <a:round/>
            </a:ln>
          </a:right>
          <a:top>
            <a:ln w="12700" cap="flat">
              <a:solidFill>
                <a:srgbClr val="D5D5D5"/>
              </a:solidFill>
              <a:prstDash val="solid"/>
              <a:round/>
            </a:ln>
          </a:top>
          <a:bottom>
            <a:ln w="38100" cap="flat">
              <a:solidFill>
                <a:srgbClr val="D5D5D5"/>
              </a:solidFill>
              <a:prstDash val="solid"/>
              <a:round/>
            </a:ln>
          </a:bottom>
          <a:insideH>
            <a:ln w="12700" cap="flat">
              <a:solidFill>
                <a:srgbClr val="D5D5D5"/>
              </a:solidFill>
              <a:prstDash val="solid"/>
              <a:round/>
            </a:ln>
          </a:insideH>
          <a:insideV>
            <a:ln w="12700" cap="flat">
              <a:solidFill>
                <a:srgbClr val="D5D5D5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Gilroy Light"/>
          <a:ea typeface="Gilroy Light"/>
          <a:cs typeface="Gilroy Light"/>
        </a:font>
        <a:srgbClr val="00D5D5"/>
      </a:tcTxStyle>
      <a:tcStyle>
        <a:tcBdr>
          <a:left>
            <a:ln w="12700" cap="flat">
              <a:solidFill>
                <a:srgbClr val="D5D5D5"/>
              </a:solidFill>
              <a:prstDash val="solid"/>
              <a:round/>
            </a:ln>
          </a:left>
          <a:right>
            <a:ln w="12700" cap="flat">
              <a:solidFill>
                <a:srgbClr val="D5D5D5"/>
              </a:solidFill>
              <a:prstDash val="solid"/>
              <a:round/>
            </a:ln>
          </a:right>
          <a:top>
            <a:ln w="12700" cap="flat">
              <a:solidFill>
                <a:srgbClr val="D5D5D5"/>
              </a:solidFill>
              <a:prstDash val="solid"/>
              <a:round/>
            </a:ln>
          </a:top>
          <a:bottom>
            <a:ln w="12700" cap="flat">
              <a:solidFill>
                <a:srgbClr val="D5D5D5"/>
              </a:solidFill>
              <a:prstDash val="solid"/>
              <a:round/>
            </a:ln>
          </a:bottom>
          <a:insideH>
            <a:ln w="12700" cap="flat">
              <a:solidFill>
                <a:srgbClr val="D5D5D5"/>
              </a:solidFill>
              <a:prstDash val="solid"/>
              <a:round/>
            </a:ln>
          </a:insideH>
          <a:insideV>
            <a:ln w="12700" cap="flat">
              <a:solidFill>
                <a:srgbClr val="D5D5D5"/>
              </a:solidFill>
              <a:prstDash val="solid"/>
              <a:round/>
            </a:ln>
          </a:insideV>
        </a:tcBdr>
        <a:fill>
          <a:solidFill>
            <a:srgbClr val="FFCDDF"/>
          </a:solidFill>
        </a:fill>
      </a:tcStyle>
    </a:wholeTbl>
    <a:band2H>
      <a:tcTxStyle b="def" i="def"/>
      <a:tcStyle>
        <a:tcBdr/>
        <a:fill>
          <a:solidFill>
            <a:srgbClr val="FFE8F0"/>
          </a:solidFill>
        </a:fill>
      </a:tcStyle>
    </a:band2H>
    <a:firstCol>
      <a:tcTxStyle b="on" i="off">
        <a:font>
          <a:latin typeface="Gilroy-Bold"/>
          <a:ea typeface="Gilroy-Bold"/>
          <a:cs typeface="Gilroy-Bold"/>
        </a:font>
        <a:srgbClr val="D5D5D5"/>
      </a:tcTxStyle>
      <a:tcStyle>
        <a:tcBdr>
          <a:left>
            <a:ln w="12700" cap="flat">
              <a:solidFill>
                <a:srgbClr val="D5D5D5"/>
              </a:solidFill>
              <a:prstDash val="solid"/>
              <a:round/>
            </a:ln>
          </a:left>
          <a:right>
            <a:ln w="12700" cap="flat">
              <a:solidFill>
                <a:srgbClr val="D5D5D5"/>
              </a:solidFill>
              <a:prstDash val="solid"/>
              <a:round/>
            </a:ln>
          </a:right>
          <a:top>
            <a:ln w="12700" cap="flat">
              <a:solidFill>
                <a:srgbClr val="D5D5D5"/>
              </a:solidFill>
              <a:prstDash val="solid"/>
              <a:round/>
            </a:ln>
          </a:top>
          <a:bottom>
            <a:ln w="12700" cap="flat">
              <a:solidFill>
                <a:srgbClr val="D5D5D5"/>
              </a:solidFill>
              <a:prstDash val="solid"/>
              <a:round/>
            </a:ln>
          </a:bottom>
          <a:insideH>
            <a:ln w="12700" cap="flat">
              <a:solidFill>
                <a:srgbClr val="D5D5D5"/>
              </a:solidFill>
              <a:prstDash val="solid"/>
              <a:round/>
            </a:ln>
          </a:insideH>
          <a:insideV>
            <a:ln w="12700" cap="flat">
              <a:solidFill>
                <a:srgbClr val="D5D5D5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Gilroy-Bold"/>
          <a:ea typeface="Gilroy-Bold"/>
          <a:cs typeface="Gilroy-Bold"/>
        </a:font>
        <a:srgbClr val="D5D5D5"/>
      </a:tcTxStyle>
      <a:tcStyle>
        <a:tcBdr>
          <a:left>
            <a:ln w="12700" cap="flat">
              <a:solidFill>
                <a:srgbClr val="D5D5D5"/>
              </a:solidFill>
              <a:prstDash val="solid"/>
              <a:round/>
            </a:ln>
          </a:left>
          <a:right>
            <a:ln w="12700" cap="flat">
              <a:solidFill>
                <a:srgbClr val="D5D5D5"/>
              </a:solidFill>
              <a:prstDash val="solid"/>
              <a:round/>
            </a:ln>
          </a:right>
          <a:top>
            <a:ln w="38100" cap="flat">
              <a:solidFill>
                <a:srgbClr val="D5D5D5"/>
              </a:solidFill>
              <a:prstDash val="solid"/>
              <a:round/>
            </a:ln>
          </a:top>
          <a:bottom>
            <a:ln w="12700" cap="flat">
              <a:solidFill>
                <a:srgbClr val="D5D5D5"/>
              </a:solidFill>
              <a:prstDash val="solid"/>
              <a:round/>
            </a:ln>
          </a:bottom>
          <a:insideH>
            <a:ln w="12700" cap="flat">
              <a:solidFill>
                <a:srgbClr val="D5D5D5"/>
              </a:solidFill>
              <a:prstDash val="solid"/>
              <a:round/>
            </a:ln>
          </a:insideH>
          <a:insideV>
            <a:ln w="12700" cap="flat">
              <a:solidFill>
                <a:srgbClr val="D5D5D5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Gilroy-Bold"/>
          <a:ea typeface="Gilroy-Bold"/>
          <a:cs typeface="Gilroy-Bold"/>
        </a:font>
        <a:srgbClr val="D5D5D5"/>
      </a:tcTxStyle>
      <a:tcStyle>
        <a:tcBdr>
          <a:left>
            <a:ln w="12700" cap="flat">
              <a:solidFill>
                <a:srgbClr val="D5D5D5"/>
              </a:solidFill>
              <a:prstDash val="solid"/>
              <a:round/>
            </a:ln>
          </a:left>
          <a:right>
            <a:ln w="12700" cap="flat">
              <a:solidFill>
                <a:srgbClr val="D5D5D5"/>
              </a:solidFill>
              <a:prstDash val="solid"/>
              <a:round/>
            </a:ln>
          </a:right>
          <a:top>
            <a:ln w="12700" cap="flat">
              <a:solidFill>
                <a:srgbClr val="D5D5D5"/>
              </a:solidFill>
              <a:prstDash val="solid"/>
              <a:round/>
            </a:ln>
          </a:top>
          <a:bottom>
            <a:ln w="38100" cap="flat">
              <a:solidFill>
                <a:srgbClr val="D5D5D5"/>
              </a:solidFill>
              <a:prstDash val="solid"/>
              <a:round/>
            </a:ln>
          </a:bottom>
          <a:insideH>
            <a:ln w="12700" cap="flat">
              <a:solidFill>
                <a:srgbClr val="D5D5D5"/>
              </a:solidFill>
              <a:prstDash val="solid"/>
              <a:round/>
            </a:ln>
          </a:insideH>
          <a:insideV>
            <a:ln w="12700" cap="flat">
              <a:solidFill>
                <a:srgbClr val="D5D5D5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Gilroy Light"/>
          <a:ea typeface="Gilroy Light"/>
          <a:cs typeface="Gilroy Light"/>
        </a:font>
        <a:srgbClr val="00D5D5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F7F7"/>
          </a:solidFill>
        </a:fill>
      </a:tcStyle>
    </a:wholeTbl>
    <a:band2H>
      <a:tcTxStyle b="def" i="def"/>
      <a:tcStyle>
        <a:tcBdr/>
        <a:fill>
          <a:solidFill>
            <a:srgbClr val="D5D5D5"/>
          </a:solidFill>
        </a:fill>
      </a:tcStyle>
    </a:band2H>
    <a:firstCol>
      <a:tcTxStyle b="on" i="off">
        <a:font>
          <a:latin typeface="Gilroy-Bold"/>
          <a:ea typeface="Gilroy-Bold"/>
          <a:cs typeface="Gilroy-Bold"/>
        </a:font>
        <a:srgbClr val="D5D5D5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Gilroy-Bold"/>
          <a:ea typeface="Gilroy-Bold"/>
          <a:cs typeface="Gilroy-Bold"/>
        </a:font>
        <a:srgbClr val="00D5D5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D5D5"/>
              </a:solidFill>
              <a:prstDash val="solid"/>
              <a:round/>
            </a:ln>
          </a:top>
          <a:bottom>
            <a:ln w="25400" cap="flat">
              <a:solidFill>
                <a:srgbClr val="00D5D5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D5D5D5"/>
          </a:solidFill>
        </a:fill>
      </a:tcStyle>
    </a:lastRow>
    <a:firstRow>
      <a:tcTxStyle b="on" i="off">
        <a:font>
          <a:latin typeface="Gilroy-Bold"/>
          <a:ea typeface="Gilroy-Bold"/>
          <a:cs typeface="Gilroy-Bold"/>
        </a:font>
        <a:srgbClr val="D5D5D5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D5D5"/>
              </a:solidFill>
              <a:prstDash val="solid"/>
              <a:round/>
            </a:ln>
          </a:top>
          <a:bottom>
            <a:ln w="25400" cap="flat">
              <a:solidFill>
                <a:srgbClr val="00D5D5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Gilroy Light"/>
          <a:ea typeface="Gilroy Light"/>
          <a:cs typeface="Gilroy Light"/>
        </a:font>
        <a:srgbClr val="00D5D5"/>
      </a:tcTxStyle>
      <a:tcStyle>
        <a:tcBdr>
          <a:left>
            <a:ln w="12700" cap="flat">
              <a:solidFill>
                <a:srgbClr val="D5D5D5"/>
              </a:solidFill>
              <a:prstDash val="solid"/>
              <a:round/>
            </a:ln>
          </a:left>
          <a:right>
            <a:ln w="12700" cap="flat">
              <a:solidFill>
                <a:srgbClr val="D5D5D5"/>
              </a:solidFill>
              <a:prstDash val="solid"/>
              <a:round/>
            </a:ln>
          </a:right>
          <a:top>
            <a:ln w="12700" cap="flat">
              <a:solidFill>
                <a:srgbClr val="D5D5D5"/>
              </a:solidFill>
              <a:prstDash val="solid"/>
              <a:round/>
            </a:ln>
          </a:top>
          <a:bottom>
            <a:ln w="12700" cap="flat">
              <a:solidFill>
                <a:srgbClr val="D5D5D5"/>
              </a:solidFill>
              <a:prstDash val="solid"/>
              <a:round/>
            </a:ln>
          </a:bottom>
          <a:insideH>
            <a:ln w="12700" cap="flat">
              <a:solidFill>
                <a:srgbClr val="D5D5D5"/>
              </a:solidFill>
              <a:prstDash val="solid"/>
              <a:round/>
            </a:ln>
          </a:insideH>
          <a:insideV>
            <a:ln w="12700" cap="flat">
              <a:solidFill>
                <a:srgbClr val="D5D5D5"/>
              </a:solidFill>
              <a:prstDash val="solid"/>
              <a:round/>
            </a:ln>
          </a:insideV>
        </a:tcBdr>
        <a:fill>
          <a:solidFill>
            <a:srgbClr val="CAEFEF"/>
          </a:solidFill>
        </a:fill>
      </a:tcStyle>
    </a:wholeTbl>
    <a:band2H>
      <a:tcTxStyle b="def" i="def"/>
      <a:tcStyle>
        <a:tcBdr/>
        <a:fill>
          <a:solidFill>
            <a:srgbClr val="E6F7F7"/>
          </a:solidFill>
        </a:fill>
      </a:tcStyle>
    </a:band2H>
    <a:firstCol>
      <a:tcTxStyle b="on" i="off">
        <a:font>
          <a:latin typeface="Gilroy-Bold"/>
          <a:ea typeface="Gilroy-Bold"/>
          <a:cs typeface="Gilroy-Bold"/>
        </a:font>
        <a:srgbClr val="D5D5D5"/>
      </a:tcTxStyle>
      <a:tcStyle>
        <a:tcBdr>
          <a:left>
            <a:ln w="12700" cap="flat">
              <a:solidFill>
                <a:srgbClr val="D5D5D5"/>
              </a:solidFill>
              <a:prstDash val="solid"/>
              <a:round/>
            </a:ln>
          </a:left>
          <a:right>
            <a:ln w="12700" cap="flat">
              <a:solidFill>
                <a:srgbClr val="D5D5D5"/>
              </a:solidFill>
              <a:prstDash val="solid"/>
              <a:round/>
            </a:ln>
          </a:right>
          <a:top>
            <a:ln w="12700" cap="flat">
              <a:solidFill>
                <a:srgbClr val="D5D5D5"/>
              </a:solidFill>
              <a:prstDash val="solid"/>
              <a:round/>
            </a:ln>
          </a:top>
          <a:bottom>
            <a:ln w="12700" cap="flat">
              <a:solidFill>
                <a:srgbClr val="D5D5D5"/>
              </a:solidFill>
              <a:prstDash val="solid"/>
              <a:round/>
            </a:ln>
          </a:bottom>
          <a:insideH>
            <a:ln w="12700" cap="flat">
              <a:solidFill>
                <a:srgbClr val="D5D5D5"/>
              </a:solidFill>
              <a:prstDash val="solid"/>
              <a:round/>
            </a:ln>
          </a:insideH>
          <a:insideV>
            <a:ln w="12700" cap="flat">
              <a:solidFill>
                <a:srgbClr val="D5D5D5"/>
              </a:solidFill>
              <a:prstDash val="solid"/>
              <a:round/>
            </a:ln>
          </a:insideV>
        </a:tcBdr>
        <a:fill>
          <a:solidFill>
            <a:srgbClr val="00D5D5"/>
          </a:solidFill>
        </a:fill>
      </a:tcStyle>
    </a:firstCol>
    <a:lastRow>
      <a:tcTxStyle b="on" i="off">
        <a:font>
          <a:latin typeface="Gilroy-Bold"/>
          <a:ea typeface="Gilroy-Bold"/>
          <a:cs typeface="Gilroy-Bold"/>
        </a:font>
        <a:srgbClr val="D5D5D5"/>
      </a:tcTxStyle>
      <a:tcStyle>
        <a:tcBdr>
          <a:left>
            <a:ln w="12700" cap="flat">
              <a:solidFill>
                <a:srgbClr val="D5D5D5"/>
              </a:solidFill>
              <a:prstDash val="solid"/>
              <a:round/>
            </a:ln>
          </a:left>
          <a:right>
            <a:ln w="12700" cap="flat">
              <a:solidFill>
                <a:srgbClr val="D5D5D5"/>
              </a:solidFill>
              <a:prstDash val="solid"/>
              <a:round/>
            </a:ln>
          </a:right>
          <a:top>
            <a:ln w="38100" cap="flat">
              <a:solidFill>
                <a:srgbClr val="D5D5D5"/>
              </a:solidFill>
              <a:prstDash val="solid"/>
              <a:round/>
            </a:ln>
          </a:top>
          <a:bottom>
            <a:ln w="12700" cap="flat">
              <a:solidFill>
                <a:srgbClr val="D5D5D5"/>
              </a:solidFill>
              <a:prstDash val="solid"/>
              <a:round/>
            </a:ln>
          </a:bottom>
          <a:insideH>
            <a:ln w="12700" cap="flat">
              <a:solidFill>
                <a:srgbClr val="D5D5D5"/>
              </a:solidFill>
              <a:prstDash val="solid"/>
              <a:round/>
            </a:ln>
          </a:insideH>
          <a:insideV>
            <a:ln w="12700" cap="flat">
              <a:solidFill>
                <a:srgbClr val="D5D5D5"/>
              </a:solidFill>
              <a:prstDash val="solid"/>
              <a:round/>
            </a:ln>
          </a:insideV>
        </a:tcBdr>
        <a:fill>
          <a:solidFill>
            <a:srgbClr val="00D5D5"/>
          </a:solidFill>
        </a:fill>
      </a:tcStyle>
    </a:lastRow>
    <a:firstRow>
      <a:tcTxStyle b="on" i="off">
        <a:font>
          <a:latin typeface="Gilroy-Bold"/>
          <a:ea typeface="Gilroy-Bold"/>
          <a:cs typeface="Gilroy-Bold"/>
        </a:font>
        <a:srgbClr val="D5D5D5"/>
      </a:tcTxStyle>
      <a:tcStyle>
        <a:tcBdr>
          <a:left>
            <a:ln w="12700" cap="flat">
              <a:solidFill>
                <a:srgbClr val="D5D5D5"/>
              </a:solidFill>
              <a:prstDash val="solid"/>
              <a:round/>
            </a:ln>
          </a:left>
          <a:right>
            <a:ln w="12700" cap="flat">
              <a:solidFill>
                <a:srgbClr val="D5D5D5"/>
              </a:solidFill>
              <a:prstDash val="solid"/>
              <a:round/>
            </a:ln>
          </a:right>
          <a:top>
            <a:ln w="12700" cap="flat">
              <a:solidFill>
                <a:srgbClr val="D5D5D5"/>
              </a:solidFill>
              <a:prstDash val="solid"/>
              <a:round/>
            </a:ln>
          </a:top>
          <a:bottom>
            <a:ln w="38100" cap="flat">
              <a:solidFill>
                <a:srgbClr val="D5D5D5"/>
              </a:solidFill>
              <a:prstDash val="solid"/>
              <a:round/>
            </a:ln>
          </a:bottom>
          <a:insideH>
            <a:ln w="12700" cap="flat">
              <a:solidFill>
                <a:srgbClr val="D5D5D5"/>
              </a:solidFill>
              <a:prstDash val="solid"/>
              <a:round/>
            </a:ln>
          </a:insideH>
          <a:insideV>
            <a:ln w="12700" cap="flat">
              <a:solidFill>
                <a:srgbClr val="D5D5D5"/>
              </a:solidFill>
              <a:prstDash val="solid"/>
              <a:round/>
            </a:ln>
          </a:insideV>
        </a:tcBdr>
        <a:fill>
          <a:solidFill>
            <a:srgbClr val="00D5D5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Gilroy Light"/>
          <a:ea typeface="Gilroy Light"/>
          <a:cs typeface="Gilroy Light"/>
        </a:font>
        <a:srgbClr val="D5D5D5"/>
      </a:tcTxStyle>
      <a:tcStyle>
        <a:tcBdr>
          <a:left>
            <a:ln w="12700" cap="flat">
              <a:solidFill>
                <a:srgbClr val="D5D5D5"/>
              </a:solidFill>
              <a:prstDash val="solid"/>
              <a:round/>
            </a:ln>
          </a:left>
          <a:right>
            <a:ln w="12700" cap="flat">
              <a:solidFill>
                <a:srgbClr val="D5D5D5"/>
              </a:solidFill>
              <a:prstDash val="solid"/>
              <a:round/>
            </a:ln>
          </a:right>
          <a:top>
            <a:ln w="12700" cap="flat">
              <a:solidFill>
                <a:srgbClr val="D5D5D5"/>
              </a:solidFill>
              <a:prstDash val="solid"/>
              <a:round/>
            </a:ln>
          </a:top>
          <a:bottom>
            <a:ln w="12700" cap="flat">
              <a:solidFill>
                <a:srgbClr val="D5D5D5"/>
              </a:solidFill>
              <a:prstDash val="solid"/>
              <a:round/>
            </a:ln>
          </a:bottom>
          <a:insideH>
            <a:ln w="12700" cap="flat">
              <a:solidFill>
                <a:srgbClr val="D5D5D5"/>
              </a:solidFill>
              <a:prstDash val="solid"/>
              <a:round/>
            </a:ln>
          </a:insideH>
          <a:insideV>
            <a:ln w="12700" cap="flat">
              <a:solidFill>
                <a:srgbClr val="D5D5D5"/>
              </a:solidFill>
              <a:prstDash val="solid"/>
              <a:round/>
            </a:ln>
          </a:insideV>
        </a:tcBdr>
        <a:fill>
          <a:solidFill>
            <a:srgbClr val="D5D5D5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Gilroy-Bold"/>
          <a:ea typeface="Gilroy-Bold"/>
          <a:cs typeface="Gilroy-Bold"/>
        </a:font>
        <a:srgbClr val="D5D5D5"/>
      </a:tcTxStyle>
      <a:tcStyle>
        <a:tcBdr>
          <a:left>
            <a:ln w="12700" cap="flat">
              <a:solidFill>
                <a:srgbClr val="D5D5D5"/>
              </a:solidFill>
              <a:prstDash val="solid"/>
              <a:round/>
            </a:ln>
          </a:left>
          <a:right>
            <a:ln w="12700" cap="flat">
              <a:solidFill>
                <a:srgbClr val="D5D5D5"/>
              </a:solidFill>
              <a:prstDash val="solid"/>
              <a:round/>
            </a:ln>
          </a:right>
          <a:top>
            <a:ln w="12700" cap="flat">
              <a:solidFill>
                <a:srgbClr val="D5D5D5"/>
              </a:solidFill>
              <a:prstDash val="solid"/>
              <a:round/>
            </a:ln>
          </a:top>
          <a:bottom>
            <a:ln w="12700" cap="flat">
              <a:solidFill>
                <a:srgbClr val="D5D5D5"/>
              </a:solidFill>
              <a:prstDash val="solid"/>
              <a:round/>
            </a:ln>
          </a:bottom>
          <a:insideH>
            <a:ln w="12700" cap="flat">
              <a:solidFill>
                <a:srgbClr val="D5D5D5"/>
              </a:solidFill>
              <a:prstDash val="solid"/>
              <a:round/>
            </a:ln>
          </a:insideH>
          <a:insideV>
            <a:ln w="12700" cap="flat">
              <a:solidFill>
                <a:srgbClr val="D5D5D5"/>
              </a:solidFill>
              <a:prstDash val="solid"/>
              <a:round/>
            </a:ln>
          </a:insideV>
        </a:tcBdr>
        <a:fill>
          <a:solidFill>
            <a:srgbClr val="D5D5D5">
              <a:alpha val="20000"/>
            </a:srgbClr>
          </a:solidFill>
        </a:fill>
      </a:tcStyle>
    </a:firstCol>
    <a:lastRow>
      <a:tcTxStyle b="on" i="off">
        <a:font>
          <a:latin typeface="Gilroy-Bold"/>
          <a:ea typeface="Gilroy-Bold"/>
          <a:cs typeface="Gilroy-Bold"/>
        </a:font>
        <a:srgbClr val="D5D5D5"/>
      </a:tcTxStyle>
      <a:tcStyle>
        <a:tcBdr>
          <a:left>
            <a:ln w="12700" cap="flat">
              <a:solidFill>
                <a:srgbClr val="D5D5D5"/>
              </a:solidFill>
              <a:prstDash val="solid"/>
              <a:round/>
            </a:ln>
          </a:left>
          <a:right>
            <a:ln w="12700" cap="flat">
              <a:solidFill>
                <a:srgbClr val="D5D5D5"/>
              </a:solidFill>
              <a:prstDash val="solid"/>
              <a:round/>
            </a:ln>
          </a:right>
          <a:top>
            <a:ln w="50800" cap="flat">
              <a:solidFill>
                <a:srgbClr val="D5D5D5"/>
              </a:solidFill>
              <a:prstDash val="solid"/>
              <a:round/>
            </a:ln>
          </a:top>
          <a:bottom>
            <a:ln w="12700" cap="flat">
              <a:solidFill>
                <a:srgbClr val="D5D5D5"/>
              </a:solidFill>
              <a:prstDash val="solid"/>
              <a:round/>
            </a:ln>
          </a:bottom>
          <a:insideH>
            <a:ln w="12700" cap="flat">
              <a:solidFill>
                <a:srgbClr val="D5D5D5"/>
              </a:solidFill>
              <a:prstDash val="solid"/>
              <a:round/>
            </a:ln>
          </a:insideH>
          <a:insideV>
            <a:ln w="12700" cap="flat">
              <a:solidFill>
                <a:srgbClr val="D5D5D5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Gilroy-Bold"/>
          <a:ea typeface="Gilroy-Bold"/>
          <a:cs typeface="Gilroy-Bold"/>
        </a:font>
        <a:srgbClr val="D5D5D5"/>
      </a:tcTxStyle>
      <a:tcStyle>
        <a:tcBdr>
          <a:left>
            <a:ln w="12700" cap="flat">
              <a:solidFill>
                <a:srgbClr val="D5D5D5"/>
              </a:solidFill>
              <a:prstDash val="solid"/>
              <a:round/>
            </a:ln>
          </a:left>
          <a:right>
            <a:ln w="12700" cap="flat">
              <a:solidFill>
                <a:srgbClr val="D5D5D5"/>
              </a:solidFill>
              <a:prstDash val="solid"/>
              <a:round/>
            </a:ln>
          </a:right>
          <a:top>
            <a:ln w="12700" cap="flat">
              <a:solidFill>
                <a:srgbClr val="D5D5D5"/>
              </a:solidFill>
              <a:prstDash val="solid"/>
              <a:round/>
            </a:ln>
          </a:top>
          <a:bottom>
            <a:ln w="25400" cap="flat">
              <a:solidFill>
                <a:srgbClr val="D5D5D5"/>
              </a:solidFill>
              <a:prstDash val="solid"/>
              <a:round/>
            </a:ln>
          </a:bottom>
          <a:insideH>
            <a:ln w="12700" cap="flat">
              <a:solidFill>
                <a:srgbClr val="D5D5D5"/>
              </a:solidFill>
              <a:prstDash val="solid"/>
              <a:round/>
            </a:ln>
          </a:insideH>
          <a:insideV>
            <a:ln w="12700" cap="flat">
              <a:solidFill>
                <a:srgbClr val="D5D5D5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9" name="Shape 1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ia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chtergrond_300x250_DEF.png" descr="Achtergrond_300x250_DEF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09" y="-2"/>
            <a:ext cx="3808782" cy="3175002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iteltekst"/>
          <p:cNvSpPr txBox="1"/>
          <p:nvPr>
            <p:ph type="title"/>
          </p:nvPr>
        </p:nvSpPr>
        <p:spPr>
          <a:xfrm>
            <a:off x="570838" y="635000"/>
            <a:ext cx="3048001" cy="4938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067" tIns="2067" rIns="2067" bIns="2067">
            <a:normAutofit fontScale="100000" lnSpcReduction="0"/>
          </a:bodyPr>
          <a:lstStyle/>
          <a:p>
            <a:pPr/>
            <a:r>
              <a:t>Titeltekst</a:t>
            </a:r>
          </a:p>
        </p:txBody>
      </p:sp>
      <p:sp>
        <p:nvSpPr>
          <p:cNvPr id="4" name="Hoofdtekst - niveau één…"/>
          <p:cNvSpPr txBox="1"/>
          <p:nvPr>
            <p:ph type="body" idx="1"/>
          </p:nvPr>
        </p:nvSpPr>
        <p:spPr>
          <a:xfrm>
            <a:off x="2126588" y="1128888"/>
            <a:ext cx="1492251" cy="20461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067" tIns="2067" rIns="2067" bIns="2067">
            <a:normAutofit fontScale="100000" lnSpcReduction="0"/>
          </a:bodyPr>
          <a:lstStyle/>
          <a:p>
            <a:pPr/>
            <a:r>
              <a:t>Hoofdtekst - niveau één</a:t>
            </a:r>
          </a:p>
          <a:p>
            <a:pPr lvl="1"/>
            <a:r>
              <a:t>Hoofdtekst - niveau twee</a:t>
            </a:r>
          </a:p>
          <a:p>
            <a:pPr lvl="2"/>
            <a:r>
              <a:t>Hoofdtekst - niveau drie</a:t>
            </a:r>
          </a:p>
          <a:p>
            <a:pPr lvl="3"/>
            <a:r>
              <a:t>Hoofdtekst - niveau vier</a:t>
            </a:r>
          </a:p>
          <a:p>
            <a:pPr lvl="4"/>
            <a:r>
              <a:t>Hoofdtekst - niveau vijf</a:t>
            </a:r>
          </a:p>
        </p:txBody>
      </p:sp>
      <p:sp>
        <p:nvSpPr>
          <p:cNvPr id="5" name="Dianummer"/>
          <p:cNvSpPr txBox="1"/>
          <p:nvPr>
            <p:ph type="sldNum" sz="quarter" idx="2"/>
          </p:nvPr>
        </p:nvSpPr>
        <p:spPr>
          <a:xfrm>
            <a:off x="1841245" y="1728957"/>
            <a:ext cx="127001" cy="127001"/>
          </a:xfrm>
          <a:prstGeom prst="rect">
            <a:avLst/>
          </a:prstGeom>
          <a:ln w="12700">
            <a:miter lim="400000"/>
          </a:ln>
        </p:spPr>
        <p:txBody>
          <a:bodyPr wrap="none" lIns="2067" tIns="2067" rIns="2067" bIns="2067" anchor="b">
            <a:spAutoFit/>
          </a:bodyPr>
          <a:lstStyle>
            <a:lvl1pPr defTabSz="135231">
              <a:lnSpc>
                <a:spcPct val="100000"/>
              </a:lnSpc>
              <a:spcBef>
                <a:spcPts val="0"/>
              </a:spcBef>
              <a:defRPr sz="4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3"/>
  </p:sldLayoutIdLst>
  <p:transition xmlns:p14="http://schemas.microsoft.com/office/powerpoint/2010/main" spd="med" advClick="1"/>
  <p:txStyles>
    <p:titleStyle>
      <a:lvl1pPr marL="0" marR="0" indent="0" algn="ctr" defTabSz="56442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50" strike="noStrike" sz="2500" u="none">
          <a:solidFill>
            <a:srgbClr val="FFFFFF"/>
          </a:solidFill>
          <a:uFillTx/>
          <a:latin typeface="Gilroy-Bold"/>
          <a:ea typeface="Gilroy-Bold"/>
          <a:cs typeface="Gilroy-Bold"/>
          <a:sym typeface="Gilroy-Bold"/>
        </a:defRPr>
      </a:lvl1pPr>
      <a:lvl2pPr marL="0" marR="0" indent="0" algn="ctr" defTabSz="56442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50" strike="noStrike" sz="2500" u="none">
          <a:solidFill>
            <a:srgbClr val="FFFFFF"/>
          </a:solidFill>
          <a:uFillTx/>
          <a:latin typeface="Gilroy-Bold"/>
          <a:ea typeface="Gilroy-Bold"/>
          <a:cs typeface="Gilroy-Bold"/>
          <a:sym typeface="Gilroy-Bold"/>
        </a:defRPr>
      </a:lvl2pPr>
      <a:lvl3pPr marL="0" marR="0" indent="0" algn="ctr" defTabSz="56442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50" strike="noStrike" sz="2500" u="none">
          <a:solidFill>
            <a:srgbClr val="FFFFFF"/>
          </a:solidFill>
          <a:uFillTx/>
          <a:latin typeface="Gilroy-Bold"/>
          <a:ea typeface="Gilroy-Bold"/>
          <a:cs typeface="Gilroy-Bold"/>
          <a:sym typeface="Gilroy-Bold"/>
        </a:defRPr>
      </a:lvl3pPr>
      <a:lvl4pPr marL="0" marR="0" indent="0" algn="ctr" defTabSz="56442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50" strike="noStrike" sz="2500" u="none">
          <a:solidFill>
            <a:srgbClr val="FFFFFF"/>
          </a:solidFill>
          <a:uFillTx/>
          <a:latin typeface="Gilroy-Bold"/>
          <a:ea typeface="Gilroy-Bold"/>
          <a:cs typeface="Gilroy-Bold"/>
          <a:sym typeface="Gilroy-Bold"/>
        </a:defRPr>
      </a:lvl4pPr>
      <a:lvl5pPr marL="0" marR="0" indent="0" algn="ctr" defTabSz="56442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50" strike="noStrike" sz="2500" u="none">
          <a:solidFill>
            <a:srgbClr val="FFFFFF"/>
          </a:solidFill>
          <a:uFillTx/>
          <a:latin typeface="Gilroy-Bold"/>
          <a:ea typeface="Gilroy-Bold"/>
          <a:cs typeface="Gilroy-Bold"/>
          <a:sym typeface="Gilroy-Bold"/>
        </a:defRPr>
      </a:lvl5pPr>
      <a:lvl6pPr marL="0" marR="0" indent="0" algn="ctr" defTabSz="56442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50" strike="noStrike" sz="2500" u="none">
          <a:solidFill>
            <a:srgbClr val="FFFFFF"/>
          </a:solidFill>
          <a:uFillTx/>
          <a:latin typeface="Gilroy-Bold"/>
          <a:ea typeface="Gilroy-Bold"/>
          <a:cs typeface="Gilroy-Bold"/>
          <a:sym typeface="Gilroy-Bold"/>
        </a:defRPr>
      </a:lvl6pPr>
      <a:lvl7pPr marL="0" marR="0" indent="0" algn="ctr" defTabSz="56442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50" strike="noStrike" sz="2500" u="none">
          <a:solidFill>
            <a:srgbClr val="FFFFFF"/>
          </a:solidFill>
          <a:uFillTx/>
          <a:latin typeface="Gilroy-Bold"/>
          <a:ea typeface="Gilroy-Bold"/>
          <a:cs typeface="Gilroy-Bold"/>
          <a:sym typeface="Gilroy-Bold"/>
        </a:defRPr>
      </a:lvl7pPr>
      <a:lvl8pPr marL="0" marR="0" indent="0" algn="ctr" defTabSz="56442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50" strike="noStrike" sz="2500" u="none">
          <a:solidFill>
            <a:srgbClr val="FFFFFF"/>
          </a:solidFill>
          <a:uFillTx/>
          <a:latin typeface="Gilroy-Bold"/>
          <a:ea typeface="Gilroy-Bold"/>
          <a:cs typeface="Gilroy-Bold"/>
          <a:sym typeface="Gilroy-Bold"/>
        </a:defRPr>
      </a:lvl8pPr>
      <a:lvl9pPr marL="0" marR="0" indent="0" algn="ctr" defTabSz="56442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50" strike="noStrike" sz="2500" u="none">
          <a:solidFill>
            <a:srgbClr val="FFFFFF"/>
          </a:solidFill>
          <a:uFillTx/>
          <a:latin typeface="Gilroy-Bold"/>
          <a:ea typeface="Gilroy-Bold"/>
          <a:cs typeface="Gilroy-Bold"/>
          <a:sym typeface="Gilroy-Bold"/>
        </a:defRPr>
      </a:lvl9pPr>
    </p:titleStyle>
    <p:bodyStyle>
      <a:lvl1pPr marL="127000" marR="0" indent="-127000" algn="ctr" defTabSz="564429" rtl="0" latinLnBrk="0">
        <a:lnSpc>
          <a:spcPct val="90000"/>
        </a:lnSpc>
        <a:spcBef>
          <a:spcPts val="1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1000" u="none">
          <a:solidFill>
            <a:srgbClr val="D5D5D5"/>
          </a:solidFill>
          <a:uFillTx/>
          <a:latin typeface="Gilroy Light"/>
          <a:ea typeface="Gilroy Light"/>
          <a:cs typeface="Gilroy Light"/>
          <a:sym typeface="Gilroy Light"/>
        </a:defRPr>
      </a:lvl1pPr>
      <a:lvl2pPr marL="736600" marR="0" indent="-127000" algn="ctr" defTabSz="564429" rtl="0" latinLnBrk="0">
        <a:lnSpc>
          <a:spcPct val="90000"/>
        </a:lnSpc>
        <a:spcBef>
          <a:spcPts val="1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1000" u="none">
          <a:solidFill>
            <a:srgbClr val="D5D5D5"/>
          </a:solidFill>
          <a:uFillTx/>
          <a:latin typeface="Gilroy Light"/>
          <a:ea typeface="Gilroy Light"/>
          <a:cs typeface="Gilroy Light"/>
          <a:sym typeface="Gilroy Light"/>
        </a:defRPr>
      </a:lvl2pPr>
      <a:lvl3pPr marL="1346200" marR="0" indent="-127000" algn="ctr" defTabSz="564429" rtl="0" latinLnBrk="0">
        <a:lnSpc>
          <a:spcPct val="90000"/>
        </a:lnSpc>
        <a:spcBef>
          <a:spcPts val="1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1000" u="none">
          <a:solidFill>
            <a:srgbClr val="D5D5D5"/>
          </a:solidFill>
          <a:uFillTx/>
          <a:latin typeface="Gilroy Light"/>
          <a:ea typeface="Gilroy Light"/>
          <a:cs typeface="Gilroy Light"/>
          <a:sym typeface="Gilroy Light"/>
        </a:defRPr>
      </a:lvl3pPr>
      <a:lvl4pPr marL="1955800" marR="0" indent="-127000" algn="ctr" defTabSz="564429" rtl="0" latinLnBrk="0">
        <a:lnSpc>
          <a:spcPct val="90000"/>
        </a:lnSpc>
        <a:spcBef>
          <a:spcPts val="1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1000" u="none">
          <a:solidFill>
            <a:srgbClr val="D5D5D5"/>
          </a:solidFill>
          <a:uFillTx/>
          <a:latin typeface="Gilroy Light"/>
          <a:ea typeface="Gilroy Light"/>
          <a:cs typeface="Gilroy Light"/>
          <a:sym typeface="Gilroy Light"/>
        </a:defRPr>
      </a:lvl4pPr>
      <a:lvl5pPr marL="2565400" marR="0" indent="-127000" algn="ctr" defTabSz="564429" rtl="0" latinLnBrk="0">
        <a:lnSpc>
          <a:spcPct val="90000"/>
        </a:lnSpc>
        <a:spcBef>
          <a:spcPts val="1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1000" u="none">
          <a:solidFill>
            <a:srgbClr val="D5D5D5"/>
          </a:solidFill>
          <a:uFillTx/>
          <a:latin typeface="Gilroy Light"/>
          <a:ea typeface="Gilroy Light"/>
          <a:cs typeface="Gilroy Light"/>
          <a:sym typeface="Gilroy Light"/>
        </a:defRPr>
      </a:lvl5pPr>
      <a:lvl6pPr marL="3175000" marR="0" indent="-127000" algn="ctr" defTabSz="564429" rtl="0" latinLnBrk="0">
        <a:lnSpc>
          <a:spcPct val="90000"/>
        </a:lnSpc>
        <a:spcBef>
          <a:spcPts val="1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1000" u="none">
          <a:solidFill>
            <a:srgbClr val="D5D5D5"/>
          </a:solidFill>
          <a:uFillTx/>
          <a:latin typeface="Gilroy Light"/>
          <a:ea typeface="Gilroy Light"/>
          <a:cs typeface="Gilroy Light"/>
          <a:sym typeface="Gilroy Light"/>
        </a:defRPr>
      </a:lvl6pPr>
      <a:lvl7pPr marL="3784600" marR="0" indent="-127000" algn="ctr" defTabSz="564429" rtl="0" latinLnBrk="0">
        <a:lnSpc>
          <a:spcPct val="90000"/>
        </a:lnSpc>
        <a:spcBef>
          <a:spcPts val="1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1000" u="none">
          <a:solidFill>
            <a:srgbClr val="D5D5D5"/>
          </a:solidFill>
          <a:uFillTx/>
          <a:latin typeface="Gilroy Light"/>
          <a:ea typeface="Gilroy Light"/>
          <a:cs typeface="Gilroy Light"/>
          <a:sym typeface="Gilroy Light"/>
        </a:defRPr>
      </a:lvl7pPr>
      <a:lvl8pPr marL="4394200" marR="0" indent="-127000" algn="ctr" defTabSz="564429" rtl="0" latinLnBrk="0">
        <a:lnSpc>
          <a:spcPct val="90000"/>
        </a:lnSpc>
        <a:spcBef>
          <a:spcPts val="1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1000" u="none">
          <a:solidFill>
            <a:srgbClr val="D5D5D5"/>
          </a:solidFill>
          <a:uFillTx/>
          <a:latin typeface="Gilroy Light"/>
          <a:ea typeface="Gilroy Light"/>
          <a:cs typeface="Gilroy Light"/>
          <a:sym typeface="Gilroy Light"/>
        </a:defRPr>
      </a:lvl8pPr>
      <a:lvl9pPr marL="5003800" marR="0" indent="-127000" algn="ctr" defTabSz="564429" rtl="0" latinLnBrk="0">
        <a:lnSpc>
          <a:spcPct val="90000"/>
        </a:lnSpc>
        <a:spcBef>
          <a:spcPts val="1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1000" u="none">
          <a:solidFill>
            <a:srgbClr val="D5D5D5"/>
          </a:solidFill>
          <a:uFillTx/>
          <a:latin typeface="Gilroy Light"/>
          <a:ea typeface="Gilroy Light"/>
          <a:cs typeface="Gilroy Light"/>
          <a:sym typeface="Gilroy Light"/>
        </a:defRPr>
      </a:lvl9pPr>
    </p:bodyStyle>
    <p:otherStyle>
      <a:lvl1pPr marL="0" marR="0" indent="0" algn="ctr" defTabSz="1352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0" algn="ctr" defTabSz="1352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0" algn="ctr" defTabSz="1352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0" algn="ctr" defTabSz="1352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0" algn="ctr" defTabSz="1352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0" algn="ctr" defTabSz="1352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0" algn="ctr" defTabSz="1352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0" algn="ctr" defTabSz="1352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0" algn="ctr" defTabSz="1352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ats hier uw tekst……"/>
          <p:cNvSpPr txBox="1"/>
          <p:nvPr/>
        </p:nvSpPr>
        <p:spPr>
          <a:xfrm>
            <a:off x="141387" y="477569"/>
            <a:ext cx="3527225" cy="7127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067" tIns="2067" rIns="2067" bIns="2067" anchor="ctr">
            <a:spAutoFit/>
          </a:bodyPr>
          <a:lstStyle/>
          <a:p>
            <a:pPr>
              <a:lnSpc>
                <a:spcPct val="80000"/>
              </a:lnSpc>
              <a:spcBef>
                <a:spcPts val="0"/>
              </a:spcBef>
              <a:defRPr spc="-50" sz="2500">
                <a:solidFill>
                  <a:srgbClr val="FFFFFF"/>
                </a:solidFill>
                <a:latin typeface="Gilroy-Bold"/>
                <a:ea typeface="Gilroy-Bold"/>
                <a:cs typeface="Gilroy-Bold"/>
                <a:sym typeface="Gilroy-Bold"/>
              </a:defRPr>
            </a:pPr>
            <a:r>
              <a:t>Place your text here…</a:t>
            </a:r>
          </a:p>
          <a:p>
            <a:pPr>
              <a:lnSpc>
                <a:spcPct val="80000"/>
              </a:lnSpc>
              <a:spcBef>
                <a:spcPts val="0"/>
              </a:spcBef>
              <a:defRPr spc="-50" sz="2500">
                <a:solidFill>
                  <a:srgbClr val="FFFFFF"/>
                </a:solidFill>
                <a:latin typeface="Gilroy-Bold"/>
                <a:ea typeface="Gilroy-Bold"/>
                <a:cs typeface="Gilroy-Bold"/>
                <a:sym typeface="Gilroy-Bold"/>
              </a:defRPr>
            </a:pPr>
            <a:r>
              <a:t>Place your text here…</a:t>
            </a:r>
          </a:p>
        </p:txBody>
      </p:sp>
      <p:sp>
        <p:nvSpPr>
          <p:cNvPr id="22" name="Plaats hier…"/>
          <p:cNvSpPr txBox="1"/>
          <p:nvPr/>
        </p:nvSpPr>
        <p:spPr>
          <a:xfrm>
            <a:off x="113955" y="2500466"/>
            <a:ext cx="1257725" cy="2822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067" tIns="2067" rIns="2067" bIns="2067" anchor="ctr">
            <a:spAutoFit/>
          </a:bodyPr>
          <a:lstStyle/>
          <a:p>
            <a:pPr>
              <a:defRPr>
                <a:solidFill>
                  <a:srgbClr val="D5D5D5"/>
                </a:solidFill>
              </a:defRPr>
            </a:pPr>
            <a:r>
              <a:t>Place your </a:t>
            </a:r>
          </a:p>
          <a:p>
            <a:pPr>
              <a:defRPr>
                <a:solidFill>
                  <a:srgbClr val="D5D5D5"/>
                </a:solidFill>
              </a:defRPr>
            </a:pPr>
            <a:r>
              <a:t>logo here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D5D5D5"/>
      </a:dk1>
      <a:lt1>
        <a:srgbClr val="00D5D5"/>
      </a:lt1>
      <a:dk2>
        <a:srgbClr val="A7A7A7"/>
      </a:dk2>
      <a:lt2>
        <a:srgbClr val="535353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D5D5D5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2067" tIns="2067" rIns="2067" bIns="2067" numCol="1" spcCol="38100" rtlCol="0" anchor="ctr" upright="0">
        <a:spAutoFit/>
      </a:bodyPr>
      <a:lstStyle>
        <a:defPPr marL="0" marR="0" indent="0" algn="ctr" defTabSz="564429" rtl="0" fontAlgn="auto" latinLnBrk="0" hangingPunct="0">
          <a:lnSpc>
            <a:spcPct val="90000"/>
          </a:lnSpc>
          <a:spcBef>
            <a:spcPts val="1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000" u="none" kumimoji="0" normalizeH="0">
            <a:ln>
              <a:noFill/>
            </a:ln>
            <a:solidFill>
              <a:srgbClr val="00D5D5"/>
            </a:solidFill>
            <a:effectLst/>
            <a:uFillTx/>
            <a:latin typeface="Gilroy Light"/>
            <a:ea typeface="Gilroy Light"/>
            <a:cs typeface="Gilroy Light"/>
            <a:sym typeface="Gilroy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2067" tIns="2067" rIns="2067" bIns="2067" numCol="1" spcCol="38100" rtlCol="0" anchor="ctr" upright="0">
        <a:spAutoFit/>
      </a:bodyPr>
      <a:lstStyle>
        <a:defPPr marL="0" marR="0" indent="0" algn="ctr" defTabSz="564429" rtl="0" fontAlgn="auto" latinLnBrk="0" hangingPunct="0">
          <a:lnSpc>
            <a:spcPct val="90000"/>
          </a:lnSpc>
          <a:spcBef>
            <a:spcPts val="1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000" u="none" kumimoji="0" normalizeH="0">
            <a:ln>
              <a:noFill/>
            </a:ln>
            <a:solidFill>
              <a:srgbClr val="00D5D5"/>
            </a:solidFill>
            <a:effectLst/>
            <a:uFillTx/>
            <a:latin typeface="Gilroy Light"/>
            <a:ea typeface="Gilroy Light"/>
            <a:cs typeface="Gilroy Light"/>
            <a:sym typeface="Gilroy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D5D5D5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2067" tIns="2067" rIns="2067" bIns="2067" numCol="1" spcCol="38100" rtlCol="0" anchor="ctr" upright="0">
        <a:spAutoFit/>
      </a:bodyPr>
      <a:lstStyle>
        <a:defPPr marL="0" marR="0" indent="0" algn="ctr" defTabSz="564429" rtl="0" fontAlgn="auto" latinLnBrk="0" hangingPunct="0">
          <a:lnSpc>
            <a:spcPct val="90000"/>
          </a:lnSpc>
          <a:spcBef>
            <a:spcPts val="1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000" u="none" kumimoji="0" normalizeH="0">
            <a:ln>
              <a:noFill/>
            </a:ln>
            <a:solidFill>
              <a:srgbClr val="00D5D5"/>
            </a:solidFill>
            <a:effectLst/>
            <a:uFillTx/>
            <a:latin typeface="Gilroy Light"/>
            <a:ea typeface="Gilroy Light"/>
            <a:cs typeface="Gilroy Light"/>
            <a:sym typeface="Gilroy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2067" tIns="2067" rIns="2067" bIns="2067" numCol="1" spcCol="38100" rtlCol="0" anchor="ctr" upright="0">
        <a:spAutoFit/>
      </a:bodyPr>
      <a:lstStyle>
        <a:defPPr marL="0" marR="0" indent="0" algn="ctr" defTabSz="564429" rtl="0" fontAlgn="auto" latinLnBrk="0" hangingPunct="0">
          <a:lnSpc>
            <a:spcPct val="90000"/>
          </a:lnSpc>
          <a:spcBef>
            <a:spcPts val="1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000" u="none" kumimoji="0" normalizeH="0">
            <a:ln>
              <a:noFill/>
            </a:ln>
            <a:solidFill>
              <a:srgbClr val="00D5D5"/>
            </a:solidFill>
            <a:effectLst/>
            <a:uFillTx/>
            <a:latin typeface="Gilroy Light"/>
            <a:ea typeface="Gilroy Light"/>
            <a:cs typeface="Gilroy Light"/>
            <a:sym typeface="Gilroy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