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3810000" cy="317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64430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1pPr>
    <a:lvl2pPr marL="0" marR="0" indent="457200" algn="ctr" defTabSz="564430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2pPr>
    <a:lvl3pPr marL="0" marR="0" indent="914400" algn="ctr" defTabSz="564430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3pPr>
    <a:lvl4pPr marL="0" marR="0" indent="1371600" algn="ctr" defTabSz="564430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4pPr>
    <a:lvl5pPr marL="0" marR="0" indent="1828800" algn="ctr" defTabSz="564430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5pPr>
    <a:lvl6pPr marL="0" marR="0" indent="2286000" algn="ctr" defTabSz="564430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6pPr>
    <a:lvl7pPr marL="0" marR="0" indent="2743200" algn="ctr" defTabSz="564430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7pPr>
    <a:lvl8pPr marL="0" marR="0" indent="3200400" algn="ctr" defTabSz="564430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8pPr>
    <a:lvl9pPr marL="0" marR="0" indent="3657600" algn="ctr" defTabSz="564430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chemeClr val="accent3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F8BA00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464646"/>
              </a:solidFill>
              <a:prstDash val="solid"/>
              <a:miter lim="400000"/>
            </a:ln>
          </a:left>
          <a:right>
            <a:ln w="3175" cap="flat">
              <a:solidFill>
                <a:srgbClr val="464646"/>
              </a:solidFill>
              <a:prstDash val="solid"/>
              <a:miter lim="400000"/>
            </a:ln>
          </a:right>
          <a:top>
            <a:ln w="3175" cap="flat">
              <a:solidFill>
                <a:srgbClr val="464646"/>
              </a:solidFill>
              <a:prstDash val="solid"/>
              <a:miter lim="400000"/>
            </a:ln>
          </a:top>
          <a:bottom>
            <a:ln w="3175" cap="flat">
              <a:solidFill>
                <a:srgbClr val="464646"/>
              </a:solidFill>
              <a:prstDash val="solid"/>
              <a:miter lim="400000"/>
            </a:ln>
          </a:bottom>
          <a:insideH>
            <a:ln w="3175" cap="flat">
              <a:solidFill>
                <a:srgbClr val="464646"/>
              </a:solidFill>
              <a:prstDash val="solid"/>
              <a:miter lim="400000"/>
            </a:ln>
          </a:insideH>
          <a:insideV>
            <a:ln w="3175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C3C3C3"/>
              </a:solidFill>
              <a:prstDash val="solid"/>
              <a:miter lim="400000"/>
            </a:ln>
          </a:top>
          <a:bottom>
            <a:ln w="3175" cap="flat">
              <a:solidFill>
                <a:srgbClr val="C3C3C3"/>
              </a:solidFill>
              <a:prstDash val="solid"/>
              <a:miter lim="400000"/>
            </a:ln>
          </a:bottom>
          <a:insideH>
            <a:ln w="3175" cap="flat">
              <a:solidFill>
                <a:srgbClr val="C3C3C3"/>
              </a:solidFill>
              <a:prstDash val="solid"/>
              <a:miter lim="400000"/>
            </a:ln>
          </a:insideH>
          <a:insideV>
            <a:ln w="3175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CB297B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" name="Shape 1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chtergrond_300x250_DEF.png" descr="Achtergrond_300x250_DE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" y="-1"/>
            <a:ext cx="3808782" cy="3175001"/>
          </a:xfrm>
          <a:prstGeom prst="rect">
            <a:avLst/>
          </a:prstGeom>
          <a:ln w="3175">
            <a:miter lim="400000"/>
          </a:ln>
        </p:spPr>
      </p:pic>
      <p:sp>
        <p:nvSpPr>
          <p:cNvPr id="3" name="Naam dia"/>
          <p:cNvSpPr txBox="1"/>
          <p:nvPr>
            <p:ph type="title" hasCustomPrompt="1"/>
          </p:nvPr>
        </p:nvSpPr>
        <p:spPr>
          <a:xfrm>
            <a:off x="1457998" y="1352372"/>
            <a:ext cx="426332" cy="5839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67" tIns="2067" rIns="2067" bIns="2067">
            <a:normAutofit fontScale="100000" lnSpcReduction="0"/>
          </a:bodyPr>
          <a:lstStyle/>
          <a:p>
            <a:pPr/>
            <a:r>
              <a:t>Naam dia</a:t>
            </a:r>
          </a:p>
        </p:txBody>
      </p:sp>
      <p:sp>
        <p:nvSpPr>
          <p:cNvPr id="4" name="Hoofdtekst - niveau één…"/>
          <p:cNvSpPr txBox="1"/>
          <p:nvPr>
            <p:ph type="body" idx="1" hasCustomPrompt="1"/>
          </p:nvPr>
        </p:nvSpPr>
        <p:spPr>
          <a:xfrm>
            <a:off x="1457998" y="1481319"/>
            <a:ext cx="426332" cy="3359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67" tIns="2067" rIns="2067" bIns="2067">
            <a:normAutofit fontScale="100000" lnSpcReduction="0"/>
          </a:bodyPr>
          <a:lstStyle/>
          <a:p>
            <a:pPr/>
            <a:r>
              <a:t>Dia-opsommingstekst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" name="Dianummer"/>
          <p:cNvSpPr txBox="1"/>
          <p:nvPr>
            <p:ph type="sldNum" sz="quarter" idx="2"/>
          </p:nvPr>
        </p:nvSpPr>
        <p:spPr>
          <a:xfrm>
            <a:off x="1841245" y="1728956"/>
            <a:ext cx="127001" cy="127001"/>
          </a:xfrm>
          <a:prstGeom prst="rect">
            <a:avLst/>
          </a:prstGeom>
          <a:ln w="3175">
            <a:miter lim="400000"/>
          </a:ln>
        </p:spPr>
        <p:txBody>
          <a:bodyPr wrap="none" lIns="2067" tIns="2067" rIns="2067" bIns="2067" anchor="b">
            <a:spAutoFit/>
          </a:bodyPr>
          <a:lstStyle>
            <a:lvl1pPr defTabSz="135231">
              <a:lnSpc>
                <a:spcPct val="100000"/>
              </a:lnSpc>
              <a:spcBef>
                <a:spcPts val="0"/>
              </a:spcBef>
              <a:defRPr sz="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</p:sldLayoutIdLst>
  <p:transition xmlns:p14="http://schemas.microsoft.com/office/powerpoint/2010/main" spd="med" advClick="1"/>
  <p:txStyles>
    <p:titleStyle>
      <a:lvl1pPr marL="0" marR="0" indent="0" algn="ctr" defTabSz="5644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1pPr>
      <a:lvl2pPr marL="0" marR="0" indent="457200" algn="ctr" defTabSz="5644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2pPr>
      <a:lvl3pPr marL="0" marR="0" indent="914400" algn="ctr" defTabSz="5644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3pPr>
      <a:lvl4pPr marL="0" marR="0" indent="1371600" algn="ctr" defTabSz="5644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4pPr>
      <a:lvl5pPr marL="0" marR="0" indent="1828800" algn="ctr" defTabSz="5644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5pPr>
      <a:lvl6pPr marL="0" marR="0" indent="2286000" algn="ctr" defTabSz="5644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6pPr>
      <a:lvl7pPr marL="0" marR="0" indent="2743200" algn="ctr" defTabSz="5644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7pPr>
      <a:lvl8pPr marL="0" marR="0" indent="3200400" algn="ctr" defTabSz="5644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8pPr>
      <a:lvl9pPr marL="0" marR="0" indent="3657600" algn="ctr" defTabSz="5644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9pPr>
    </p:titleStyle>
    <p:bodyStyle>
      <a:lvl1pPr marL="127000" marR="0" indent="-127000" algn="ctr" defTabSz="564430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1pPr>
      <a:lvl2pPr marL="736600" marR="0" indent="-127000" algn="ctr" defTabSz="564430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2pPr>
      <a:lvl3pPr marL="1346200" marR="0" indent="-127000" algn="ctr" defTabSz="564430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3pPr>
      <a:lvl4pPr marL="1955800" marR="0" indent="-127000" algn="ctr" defTabSz="564430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4pPr>
      <a:lvl5pPr marL="2565400" marR="0" indent="-127000" algn="ctr" defTabSz="564430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5pPr>
      <a:lvl6pPr marL="3175000" marR="0" indent="-127000" algn="ctr" defTabSz="564430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6pPr>
      <a:lvl7pPr marL="3784600" marR="0" indent="-127000" algn="ctr" defTabSz="564430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7pPr>
      <a:lvl8pPr marL="4394200" marR="0" indent="-127000" algn="ctr" defTabSz="564430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8pPr>
      <a:lvl9pPr marL="5003800" marR="0" indent="-127000" algn="ctr" defTabSz="564430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9pPr>
    </p:bodyStyle>
    <p:otherStyle>
      <a:lvl1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ats hier uw tekst……"/>
          <p:cNvSpPr txBox="1"/>
          <p:nvPr/>
        </p:nvSpPr>
        <p:spPr>
          <a:xfrm>
            <a:off x="141388" y="477569"/>
            <a:ext cx="3527224" cy="71279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67" tIns="2067" rIns="2067" bIns="2067" anchor="ctr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defRPr spc="-50" sz="2500">
                <a:solidFill>
                  <a:srgbClr val="FFFFFF"/>
                </a:solidFill>
                <a:latin typeface="+mj-lt"/>
                <a:ea typeface="+mj-ea"/>
                <a:cs typeface="+mj-cs"/>
                <a:sym typeface="Gilroy-Bold"/>
              </a:defRPr>
            </a:pPr>
            <a:r>
              <a:t>Plaats hier uw tekst…</a:t>
            </a:r>
          </a:p>
          <a:p>
            <a:pPr>
              <a:lnSpc>
                <a:spcPct val="80000"/>
              </a:lnSpc>
              <a:spcBef>
                <a:spcPts val="0"/>
              </a:spcBef>
              <a:defRPr spc="-50" sz="2500">
                <a:solidFill>
                  <a:srgbClr val="FFFFFF"/>
                </a:solidFill>
                <a:latin typeface="+mj-lt"/>
                <a:ea typeface="+mj-ea"/>
                <a:cs typeface="+mj-cs"/>
                <a:sym typeface="Gilroy-Bold"/>
              </a:defRPr>
            </a:pPr>
            <a:r>
              <a:t>Plaats hier uw tekst…</a:t>
            </a:r>
          </a:p>
        </p:txBody>
      </p:sp>
      <p:sp>
        <p:nvSpPr>
          <p:cNvPr id="22" name="Plaats hier…"/>
          <p:cNvSpPr txBox="1"/>
          <p:nvPr/>
        </p:nvSpPr>
        <p:spPr>
          <a:xfrm>
            <a:off x="113956" y="2500467"/>
            <a:ext cx="1257723" cy="2822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67" tIns="2067" rIns="2067" bIns="2067" anchor="ctr">
            <a:spAutoFit/>
          </a:bodyPr>
          <a:lstStyle/>
          <a:p>
            <a:pPr/>
            <a:r>
              <a:t>Plaats hier </a:t>
            </a:r>
          </a:p>
          <a:p>
            <a:pPr/>
            <a:r>
              <a:t>uw logo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D5D5"/>
      </a:dk1>
      <a:lt1>
        <a:srgbClr val="D5D5D5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Gilroy-Bold"/>
        <a:ea typeface="Gilroy-Bold"/>
        <a:cs typeface="Gilroy-Bold"/>
      </a:majorFont>
      <a:minorFont>
        <a:latin typeface="Gilroy Light"/>
        <a:ea typeface="Gilroy Light"/>
        <a:cs typeface="Gilroy Light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067" tIns="2067" rIns="2067" bIns="2067" numCol="1" spcCol="38100" rtlCol="0" anchor="ctr" upright="0">
        <a:spAutoFit/>
      </a:bodyPr>
      <a:lstStyle>
        <a:defPPr marL="0" marR="0" indent="0" algn="ctr" defTabSz="1910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067" tIns="2067" rIns="2067" bIns="2067" numCol="1" spcCol="38100" rtlCol="0" anchor="ctr" upright="0">
        <a:spAutoFit/>
      </a:bodyPr>
      <a:lstStyle>
        <a:defPPr marL="0" marR="0" indent="0" algn="ctr" defTabSz="564430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000" u="none" kumimoji="0" normalizeH="0">
            <a:ln>
              <a:noFill/>
            </a:ln>
            <a:solidFill>
              <a:srgbClr val="D5D5D5"/>
            </a:solidFill>
            <a:effectLst/>
            <a:uFillTx/>
            <a:latin typeface="+mn-lt"/>
            <a:ea typeface="+mn-ea"/>
            <a:cs typeface="+mn-cs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Gilroy-Bold"/>
        <a:ea typeface="Gilroy-Bold"/>
        <a:cs typeface="Gilroy-Bold"/>
      </a:majorFont>
      <a:minorFont>
        <a:latin typeface="Gilroy Light"/>
        <a:ea typeface="Gilroy Light"/>
        <a:cs typeface="Gilroy Light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067" tIns="2067" rIns="2067" bIns="2067" numCol="1" spcCol="38100" rtlCol="0" anchor="ctr" upright="0">
        <a:spAutoFit/>
      </a:bodyPr>
      <a:lstStyle>
        <a:defPPr marL="0" marR="0" indent="0" algn="ctr" defTabSz="1910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067" tIns="2067" rIns="2067" bIns="2067" numCol="1" spcCol="38100" rtlCol="0" anchor="ctr" upright="0">
        <a:spAutoFit/>
      </a:bodyPr>
      <a:lstStyle>
        <a:defPPr marL="0" marR="0" indent="0" algn="ctr" defTabSz="564430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000" u="none" kumimoji="0" normalizeH="0">
            <a:ln>
              <a:noFill/>
            </a:ln>
            <a:solidFill>
              <a:srgbClr val="D5D5D5"/>
            </a:solidFill>
            <a:effectLst/>
            <a:uFillTx/>
            <a:latin typeface="+mn-lt"/>
            <a:ea typeface="+mn-ea"/>
            <a:cs typeface="+mn-cs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